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15" r:id="rId2"/>
    <p:sldId id="327" r:id="rId3"/>
    <p:sldId id="257" r:id="rId4"/>
    <p:sldId id="258" r:id="rId5"/>
    <p:sldId id="259" r:id="rId6"/>
    <p:sldId id="260" r:id="rId7"/>
    <p:sldId id="265" r:id="rId8"/>
    <p:sldId id="266" r:id="rId9"/>
    <p:sldId id="329" r:id="rId10"/>
    <p:sldId id="330" r:id="rId11"/>
    <p:sldId id="331" r:id="rId12"/>
    <p:sldId id="323" r:id="rId13"/>
    <p:sldId id="267" r:id="rId14"/>
    <p:sldId id="268" r:id="rId15"/>
    <p:sldId id="319" r:id="rId16"/>
    <p:sldId id="320" r:id="rId17"/>
    <p:sldId id="321" r:id="rId18"/>
    <p:sldId id="322" r:id="rId19"/>
    <p:sldId id="326" r:id="rId20"/>
    <p:sldId id="274" r:id="rId21"/>
    <p:sldId id="275" r:id="rId22"/>
    <p:sldId id="276" r:id="rId23"/>
    <p:sldId id="277" r:id="rId24"/>
    <p:sldId id="328" r:id="rId2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034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57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7E599-E8B2-40EA-8D59-208E9630DC6A}" type="datetimeFigureOut">
              <a:rPr lang="ko-KR" altLang="en-US" smtClean="0"/>
              <a:t>2023-07-16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8B090-DBB0-45A1-BFC6-7A505DD568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9740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7E599-E8B2-40EA-8D59-208E9630DC6A}" type="datetimeFigureOut">
              <a:rPr lang="ko-KR" altLang="en-US" smtClean="0"/>
              <a:t>2023-07-16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8B090-DBB0-45A1-BFC6-7A505DD568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23230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7E599-E8B2-40EA-8D59-208E9630DC6A}" type="datetimeFigureOut">
              <a:rPr lang="ko-KR" altLang="en-US" smtClean="0"/>
              <a:t>2023-07-16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8B090-DBB0-45A1-BFC6-7A505DD568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14509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7E599-E8B2-40EA-8D59-208E9630DC6A}" type="datetimeFigureOut">
              <a:rPr lang="ko-KR" altLang="en-US" smtClean="0"/>
              <a:t>2023-07-16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8B090-DBB0-45A1-BFC6-7A505DD568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21753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7E599-E8B2-40EA-8D59-208E9630DC6A}" type="datetimeFigureOut">
              <a:rPr lang="ko-KR" altLang="en-US" smtClean="0"/>
              <a:t>2023-07-16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8B090-DBB0-45A1-BFC6-7A505DD568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82082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7E599-E8B2-40EA-8D59-208E9630DC6A}" type="datetimeFigureOut">
              <a:rPr lang="ko-KR" altLang="en-US" smtClean="0"/>
              <a:t>2023-07-16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8B090-DBB0-45A1-BFC6-7A505DD568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53715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7E599-E8B2-40EA-8D59-208E9630DC6A}" type="datetimeFigureOut">
              <a:rPr lang="ko-KR" altLang="en-US" smtClean="0"/>
              <a:t>2023-07-16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8B090-DBB0-45A1-BFC6-7A505DD568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03299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7E599-E8B2-40EA-8D59-208E9630DC6A}" type="datetimeFigureOut">
              <a:rPr lang="ko-KR" altLang="en-US" smtClean="0"/>
              <a:t>2023-07-16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8B090-DBB0-45A1-BFC6-7A505DD568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84339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7E599-E8B2-40EA-8D59-208E9630DC6A}" type="datetimeFigureOut">
              <a:rPr lang="ko-KR" altLang="en-US" smtClean="0"/>
              <a:t>2023-07-16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8B090-DBB0-45A1-BFC6-7A505DD568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12237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7E599-E8B2-40EA-8D59-208E9630DC6A}" type="datetimeFigureOut">
              <a:rPr lang="ko-KR" altLang="en-US" smtClean="0"/>
              <a:t>2023-07-16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8B090-DBB0-45A1-BFC6-7A505DD568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60190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7E599-E8B2-40EA-8D59-208E9630DC6A}" type="datetimeFigureOut">
              <a:rPr lang="ko-KR" altLang="en-US" smtClean="0"/>
              <a:t>2023-07-16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8B090-DBB0-45A1-BFC6-7A505DD568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1293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97E599-E8B2-40EA-8D59-208E9630DC6A}" type="datetimeFigureOut">
              <a:rPr lang="ko-KR" altLang="en-US" smtClean="0"/>
              <a:t>2023-07-16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B8B090-DBB0-45A1-BFC6-7A505DD568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4137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1643281">
            <a:off x="-378582" y="1959850"/>
            <a:ext cx="15319948" cy="7159951"/>
          </a:xfrm>
          <a:prstGeom prst="rect">
            <a:avLst/>
          </a:prstGeom>
          <a:solidFill>
            <a:srgbClr val="5034C4"/>
          </a:solidFill>
        </p:spPr>
      </p:sp>
      <p:sp>
        <p:nvSpPr>
          <p:cNvPr id="3" name="Freeform 3"/>
          <p:cNvSpPr/>
          <p:nvPr/>
        </p:nvSpPr>
        <p:spPr>
          <a:xfrm>
            <a:off x="685800" y="802433"/>
            <a:ext cx="4208873" cy="4417711"/>
          </a:xfrm>
          <a:custGeom>
            <a:avLst/>
            <a:gdLst/>
            <a:ahLst/>
            <a:cxnLst/>
            <a:rect l="l" t="t" r="r" b="b"/>
            <a:pathLst>
              <a:path w="6313310" h="6626566">
                <a:moveTo>
                  <a:pt x="0" y="0"/>
                </a:moveTo>
                <a:lnTo>
                  <a:pt x="6313310" y="0"/>
                </a:lnTo>
                <a:lnTo>
                  <a:pt x="6313310" y="6626566"/>
                </a:lnTo>
                <a:lnTo>
                  <a:pt x="0" y="6626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5907336" y="3956334"/>
            <a:ext cx="5081065" cy="992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04"/>
              </a:lnSpc>
            </a:pPr>
            <a:r>
              <a:rPr lang="ko-KR" altLang="en-US" sz="6600" dirty="0" err="1">
                <a:solidFill>
                  <a:srgbClr val="C3EBEF"/>
                </a:solidFill>
                <a:ea typeface="Nanum Gothic Bold"/>
              </a:rPr>
              <a:t>홍혁진캐리조</a:t>
            </a:r>
            <a:endParaRPr lang="en-US" sz="6600" dirty="0">
              <a:solidFill>
                <a:srgbClr val="C3EBEF"/>
              </a:solidFill>
              <a:ea typeface="Nanum Gothic Bold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5513303" y="1097639"/>
            <a:ext cx="1738795" cy="1473234"/>
          </a:xfrm>
          <a:custGeom>
            <a:avLst/>
            <a:gdLst/>
            <a:ahLst/>
            <a:cxnLst/>
            <a:rect l="l" t="t" r="r" b="b"/>
            <a:pathLst>
              <a:path w="2608193" h="2209851">
                <a:moveTo>
                  <a:pt x="0" y="0"/>
                </a:moveTo>
                <a:lnTo>
                  <a:pt x="2608193" y="0"/>
                </a:lnTo>
                <a:lnTo>
                  <a:pt x="2608193" y="2209851"/>
                </a:lnTo>
                <a:lnTo>
                  <a:pt x="0" y="220985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7621267" y="378908"/>
            <a:ext cx="826601" cy="1021642"/>
          </a:xfrm>
          <a:custGeom>
            <a:avLst/>
            <a:gdLst/>
            <a:ahLst/>
            <a:cxnLst/>
            <a:rect l="l" t="t" r="r" b="b"/>
            <a:pathLst>
              <a:path w="1239902" h="1532463">
                <a:moveTo>
                  <a:pt x="0" y="0"/>
                </a:moveTo>
                <a:lnTo>
                  <a:pt x="1239902" y="0"/>
                </a:lnTo>
                <a:lnTo>
                  <a:pt x="1239902" y="1532463"/>
                </a:lnTo>
                <a:lnTo>
                  <a:pt x="0" y="153246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36900428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>
            <a:extLst>
              <a:ext uri="{FF2B5EF4-FFF2-40B4-BE49-F238E27FC236}">
                <a16:creationId xmlns:a16="http://schemas.microsoft.com/office/drawing/2014/main" id="{DB62F910-A216-B615-7C53-ED5A36D0D609}"/>
              </a:ext>
            </a:extLst>
          </p:cNvPr>
          <p:cNvSpPr txBox="1"/>
          <p:nvPr/>
        </p:nvSpPr>
        <p:spPr>
          <a:xfrm>
            <a:off x="9950335" y="182515"/>
            <a:ext cx="19618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00B0F0"/>
                </a:solidFill>
              </a:rPr>
              <a:t>    서브페이지</a:t>
            </a:r>
            <a:endParaRPr lang="ko-KR" altLang="en-US" sz="1200" dirty="0">
              <a:solidFill>
                <a:srgbClr val="00B0F0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61D5EA8-F1AC-D1BE-47D5-3D7A0308841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004" y="414050"/>
            <a:ext cx="3879825" cy="430720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465ADB4-E86F-0FCD-D117-D5E35D16871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8728" y="182515"/>
            <a:ext cx="3238897" cy="2644055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9" name="모서리가 둥근 직사각형 10">
            <a:extLst>
              <a:ext uri="{FF2B5EF4-FFF2-40B4-BE49-F238E27FC236}">
                <a16:creationId xmlns:a16="http://schemas.microsoft.com/office/drawing/2014/main" id="{801D9894-8A8B-0250-A86D-2ABA31E5CD30}"/>
              </a:ext>
            </a:extLst>
          </p:cNvPr>
          <p:cNvSpPr/>
          <p:nvPr/>
        </p:nvSpPr>
        <p:spPr>
          <a:xfrm>
            <a:off x="1297576" y="629410"/>
            <a:ext cx="357053" cy="215360"/>
          </a:xfrm>
          <a:prstGeom prst="round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grpSp>
        <p:nvGrpSpPr>
          <p:cNvPr id="17" name="Group 7">
            <a:extLst>
              <a:ext uri="{FF2B5EF4-FFF2-40B4-BE49-F238E27FC236}">
                <a16:creationId xmlns:a16="http://schemas.microsoft.com/office/drawing/2014/main" id="{07CE556A-EE76-C931-3D3D-2A707A4AD080}"/>
              </a:ext>
            </a:extLst>
          </p:cNvPr>
          <p:cNvGrpSpPr/>
          <p:nvPr/>
        </p:nvGrpSpPr>
        <p:grpSpPr>
          <a:xfrm>
            <a:off x="4185867" y="3947000"/>
            <a:ext cx="3385186" cy="1029673"/>
            <a:chOff x="638989" y="5692221"/>
            <a:chExt cx="2178035" cy="2433008"/>
          </a:xfrm>
        </p:grpSpPr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6458593F-5953-D9B1-565C-ACC7277FBE20}"/>
                </a:ext>
              </a:extLst>
            </p:cNvPr>
            <p:cNvSpPr/>
            <p:nvPr/>
          </p:nvSpPr>
          <p:spPr>
            <a:xfrm>
              <a:off x="638989" y="5692221"/>
              <a:ext cx="2178035" cy="2433008"/>
            </a:xfrm>
            <a:custGeom>
              <a:avLst/>
              <a:gdLst/>
              <a:ahLst/>
              <a:cxnLst/>
              <a:rect l="l" t="t" r="r" b="b"/>
              <a:pathLst>
                <a:path w="1636390" h="1827954">
                  <a:moveTo>
                    <a:pt x="1511930" y="1827954"/>
                  </a:moveTo>
                  <a:lnTo>
                    <a:pt x="124460" y="1827954"/>
                  </a:lnTo>
                  <a:cubicBezTo>
                    <a:pt x="55880" y="1827954"/>
                    <a:pt x="0" y="1772074"/>
                    <a:pt x="0" y="170349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11930" y="0"/>
                  </a:lnTo>
                  <a:cubicBezTo>
                    <a:pt x="1580510" y="0"/>
                    <a:pt x="1636390" y="55880"/>
                    <a:pt x="1636390" y="124460"/>
                  </a:cubicBezTo>
                  <a:lnTo>
                    <a:pt x="1636390" y="1703494"/>
                  </a:lnTo>
                  <a:cubicBezTo>
                    <a:pt x="1636390" y="1772074"/>
                    <a:pt x="1580510" y="1827954"/>
                    <a:pt x="1511930" y="1827954"/>
                  </a:cubicBezTo>
                  <a:close/>
                </a:path>
              </a:pathLst>
            </a:custGeom>
            <a:solidFill>
              <a:srgbClr val="5034C4">
                <a:alpha val="4706"/>
              </a:srgbClr>
            </a:solidFill>
          </p:spPr>
          <p:txBody>
            <a:bodyPr/>
            <a:lstStyle/>
            <a:p>
              <a:endParaRPr lang="en-US" altLang="ko-KR" sz="1400" dirty="0">
                <a:solidFill>
                  <a:srgbClr val="5034C4"/>
                </a:solidFill>
                <a:latin typeface="MS Gothic" panose="020B0609070205080204" pitchFamily="49" charset="-128"/>
                <a:ea typeface="MS Gothic" panose="020B0609070205080204" pitchFamily="49" charset="-128"/>
              </a:endParaRPr>
            </a:p>
            <a:p>
              <a:r>
                <a:rPr lang="ko-KR" altLang="en-US" sz="1100" dirty="0">
                  <a:solidFill>
                    <a:srgbClr val="5034C4"/>
                  </a:solidFill>
                  <a:latin typeface="MS Gothic" panose="020B0609070205080204" pitchFamily="49" charset="-128"/>
                  <a:ea typeface="MS Gothic" panose="020B0609070205080204" pitchFamily="49" charset="-128"/>
                </a:rPr>
                <a:t>헤더부분에서 서브페이지 버튼 클릭 시</a:t>
              </a:r>
              <a:endParaRPr lang="en-US" altLang="ko-KR" sz="1100" dirty="0">
                <a:solidFill>
                  <a:srgbClr val="5034C4"/>
                </a:solidFill>
                <a:latin typeface="MS Gothic" panose="020B0609070205080204" pitchFamily="49" charset="-128"/>
                <a:ea typeface="MS Gothic" panose="020B0609070205080204" pitchFamily="49" charset="-128"/>
              </a:endParaRPr>
            </a:p>
            <a:p>
              <a:endParaRPr lang="en-US" altLang="ko-KR" sz="1100" dirty="0">
                <a:solidFill>
                  <a:srgbClr val="5034C4"/>
                </a:solidFill>
                <a:latin typeface="MS Gothic" panose="020B0609070205080204" pitchFamily="49" charset="-128"/>
                <a:ea typeface="MS Gothic" panose="020B0609070205080204" pitchFamily="49" charset="-128"/>
              </a:endParaRPr>
            </a:p>
            <a:p>
              <a:r>
                <a:rPr lang="ko-KR" altLang="en-US" sz="1100" dirty="0">
                  <a:solidFill>
                    <a:srgbClr val="5034C4"/>
                  </a:solidFill>
                  <a:latin typeface="MS Gothic" panose="020B0609070205080204" pitchFamily="49" charset="-128"/>
                  <a:ea typeface="MS Gothic" panose="020B0609070205080204" pitchFamily="49" charset="-128"/>
                </a:rPr>
                <a:t>각각의 서브페이지로 이동합니다</a:t>
              </a:r>
              <a:endParaRPr lang="en-US" altLang="ko-KR" sz="1100" dirty="0">
                <a:solidFill>
                  <a:srgbClr val="5034C4"/>
                </a:solidFill>
                <a:latin typeface="MS Gothic" panose="020B0609070205080204" pitchFamily="49" charset="-128"/>
                <a:ea typeface="MS Gothic" panose="020B0609070205080204" pitchFamily="49" charset="-128"/>
              </a:endParaRPr>
            </a:p>
            <a:p>
              <a:endParaRPr lang="en-US" altLang="ko-KR" sz="1400" dirty="0">
                <a:solidFill>
                  <a:srgbClr val="5034C4"/>
                </a:solidFill>
                <a:latin typeface="MS Gothic" panose="020B0609070205080204" pitchFamily="49" charset="-128"/>
                <a:ea typeface="MS Gothic" panose="020B0609070205080204" pitchFamily="49" charset="-128"/>
              </a:endParaRPr>
            </a:p>
          </p:txBody>
        </p:sp>
      </p:grpSp>
      <p:pic>
        <p:nvPicPr>
          <p:cNvPr id="29" name="그림 28">
            <a:extLst>
              <a:ext uri="{FF2B5EF4-FFF2-40B4-BE49-F238E27FC236}">
                <a16:creationId xmlns:a16="http://schemas.microsoft.com/office/drawing/2014/main" id="{2200D49D-7734-64D5-1AD8-E73BEED3FB8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229" y="3186594"/>
            <a:ext cx="4168643" cy="484812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16BB04AB-A353-335E-0648-B4BBB0255F9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004" y="4100996"/>
            <a:ext cx="3152005" cy="2403686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1714EC1C-D044-0588-9068-D280653B577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7625" y="3122727"/>
            <a:ext cx="3776318" cy="454094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A4E8EA2E-5748-2D11-C0CD-3D1EE82BF34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0036" y="3872978"/>
            <a:ext cx="3851496" cy="2644055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37" name="모서리가 둥근 직사각형 10">
            <a:extLst>
              <a:ext uri="{FF2B5EF4-FFF2-40B4-BE49-F238E27FC236}">
                <a16:creationId xmlns:a16="http://schemas.microsoft.com/office/drawing/2014/main" id="{0E39C2D9-EAE6-B83D-2BCF-FBCCF394E041}"/>
              </a:ext>
            </a:extLst>
          </p:cNvPr>
          <p:cNvSpPr/>
          <p:nvPr/>
        </p:nvSpPr>
        <p:spPr>
          <a:xfrm>
            <a:off x="714103" y="3429000"/>
            <a:ext cx="257954" cy="215360"/>
          </a:xfrm>
          <a:prstGeom prst="round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38" name="모서리가 둥근 직사각형 10">
            <a:extLst>
              <a:ext uri="{FF2B5EF4-FFF2-40B4-BE49-F238E27FC236}">
                <a16:creationId xmlns:a16="http://schemas.microsoft.com/office/drawing/2014/main" id="{877A2983-38D0-ED6F-A169-96745A5EB0D6}"/>
              </a:ext>
            </a:extLst>
          </p:cNvPr>
          <p:cNvSpPr/>
          <p:nvPr/>
        </p:nvSpPr>
        <p:spPr>
          <a:xfrm>
            <a:off x="8373291" y="3373563"/>
            <a:ext cx="257954" cy="215360"/>
          </a:xfrm>
          <a:prstGeom prst="round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cxnSp>
        <p:nvCxnSpPr>
          <p:cNvPr id="40" name="연결선: 꺾임 39">
            <a:extLst>
              <a:ext uri="{FF2B5EF4-FFF2-40B4-BE49-F238E27FC236}">
                <a16:creationId xmlns:a16="http://schemas.microsoft.com/office/drawing/2014/main" id="{375026F8-05AE-3D82-C7EE-2A9B9B75963B}"/>
              </a:ext>
            </a:extLst>
          </p:cNvPr>
          <p:cNvCxnSpPr>
            <a:cxnSpLocks/>
          </p:cNvCxnSpPr>
          <p:nvPr/>
        </p:nvCxnSpPr>
        <p:spPr>
          <a:xfrm>
            <a:off x="1737963" y="737090"/>
            <a:ext cx="2756866" cy="537270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78907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>
            <a:extLst>
              <a:ext uri="{FF2B5EF4-FFF2-40B4-BE49-F238E27FC236}">
                <a16:creationId xmlns:a16="http://schemas.microsoft.com/office/drawing/2014/main" id="{DB62F910-A216-B615-7C53-ED5A36D0D609}"/>
              </a:ext>
            </a:extLst>
          </p:cNvPr>
          <p:cNvSpPr txBox="1"/>
          <p:nvPr/>
        </p:nvSpPr>
        <p:spPr>
          <a:xfrm>
            <a:off x="9950335" y="182515"/>
            <a:ext cx="19618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00B0F0"/>
                </a:solidFill>
              </a:rPr>
              <a:t>    서브페이지</a:t>
            </a:r>
            <a:endParaRPr lang="ko-KR" altLang="en-US" sz="1200" dirty="0">
              <a:solidFill>
                <a:srgbClr val="00B0F0"/>
              </a:solidFill>
            </a:endParaRPr>
          </a:p>
        </p:txBody>
      </p:sp>
      <p:grpSp>
        <p:nvGrpSpPr>
          <p:cNvPr id="17" name="Group 7">
            <a:extLst>
              <a:ext uri="{FF2B5EF4-FFF2-40B4-BE49-F238E27FC236}">
                <a16:creationId xmlns:a16="http://schemas.microsoft.com/office/drawing/2014/main" id="{07CE556A-EE76-C931-3D3D-2A707A4AD080}"/>
              </a:ext>
            </a:extLst>
          </p:cNvPr>
          <p:cNvGrpSpPr/>
          <p:nvPr/>
        </p:nvGrpSpPr>
        <p:grpSpPr>
          <a:xfrm>
            <a:off x="3364592" y="4763321"/>
            <a:ext cx="4505681" cy="1029673"/>
            <a:chOff x="3621719" y="10063484"/>
            <a:chExt cx="1636390" cy="2211825"/>
          </a:xfrm>
        </p:grpSpPr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6458593F-5953-D9B1-565C-ACC7277FBE20}"/>
                </a:ext>
              </a:extLst>
            </p:cNvPr>
            <p:cNvSpPr/>
            <p:nvPr/>
          </p:nvSpPr>
          <p:spPr>
            <a:xfrm>
              <a:off x="3621719" y="10063484"/>
              <a:ext cx="1636390" cy="2211825"/>
            </a:xfrm>
            <a:custGeom>
              <a:avLst/>
              <a:gdLst/>
              <a:ahLst/>
              <a:cxnLst/>
              <a:rect l="l" t="t" r="r" b="b"/>
              <a:pathLst>
                <a:path w="1636390" h="1827954">
                  <a:moveTo>
                    <a:pt x="1511930" y="1827954"/>
                  </a:moveTo>
                  <a:lnTo>
                    <a:pt x="124460" y="1827954"/>
                  </a:lnTo>
                  <a:cubicBezTo>
                    <a:pt x="55880" y="1827954"/>
                    <a:pt x="0" y="1772074"/>
                    <a:pt x="0" y="170349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11930" y="0"/>
                  </a:lnTo>
                  <a:cubicBezTo>
                    <a:pt x="1580510" y="0"/>
                    <a:pt x="1636390" y="55880"/>
                    <a:pt x="1636390" y="124460"/>
                  </a:cubicBezTo>
                  <a:lnTo>
                    <a:pt x="1636390" y="1703494"/>
                  </a:lnTo>
                  <a:cubicBezTo>
                    <a:pt x="1636390" y="1772074"/>
                    <a:pt x="1580510" y="1827954"/>
                    <a:pt x="1511930" y="1827954"/>
                  </a:cubicBezTo>
                  <a:close/>
                </a:path>
              </a:pathLst>
            </a:custGeom>
            <a:solidFill>
              <a:srgbClr val="5034C4">
                <a:alpha val="4706"/>
              </a:srgbClr>
            </a:solidFill>
          </p:spPr>
          <p:txBody>
            <a:bodyPr/>
            <a:lstStyle/>
            <a:p>
              <a:endParaRPr lang="en-US" altLang="ko-KR" sz="1400" dirty="0">
                <a:solidFill>
                  <a:srgbClr val="5034C4"/>
                </a:solidFill>
                <a:latin typeface="MS Gothic" panose="020B0609070205080204" pitchFamily="49" charset="-128"/>
                <a:ea typeface="MS Gothic" panose="020B0609070205080204" pitchFamily="49" charset="-128"/>
              </a:endParaRPr>
            </a:p>
            <a:p>
              <a:r>
                <a:rPr lang="ko-KR" altLang="en-US" sz="1100" dirty="0">
                  <a:solidFill>
                    <a:srgbClr val="5034C4"/>
                  </a:solidFill>
                  <a:latin typeface="MS Gothic" panose="020B0609070205080204" pitchFamily="49" charset="-128"/>
                  <a:ea typeface="MS Gothic" panose="020B0609070205080204" pitchFamily="49" charset="-128"/>
                </a:rPr>
                <a:t>각각의 서브페이지에서 게시물을 클릭했을 때에 </a:t>
              </a:r>
              <a:endParaRPr lang="en-US" altLang="ko-KR" sz="1100" dirty="0">
                <a:solidFill>
                  <a:srgbClr val="5034C4"/>
                </a:solidFill>
                <a:latin typeface="MS Gothic" panose="020B0609070205080204" pitchFamily="49" charset="-128"/>
                <a:ea typeface="MS Gothic" panose="020B0609070205080204" pitchFamily="49" charset="-128"/>
              </a:endParaRPr>
            </a:p>
            <a:p>
              <a:endParaRPr lang="en-US" altLang="ko-KR" sz="1100" dirty="0">
                <a:solidFill>
                  <a:srgbClr val="5034C4"/>
                </a:solidFill>
                <a:latin typeface="MS Gothic" panose="020B0609070205080204" pitchFamily="49" charset="-128"/>
                <a:ea typeface="MS Gothic" panose="020B0609070205080204" pitchFamily="49" charset="-128"/>
              </a:endParaRPr>
            </a:p>
            <a:p>
              <a:r>
                <a:rPr lang="ko-KR" altLang="en-US" sz="1100" dirty="0">
                  <a:solidFill>
                    <a:srgbClr val="5034C4"/>
                  </a:solidFill>
                  <a:latin typeface="MS Gothic" panose="020B0609070205080204" pitchFamily="49" charset="-128"/>
                  <a:ea typeface="MS Gothic" panose="020B0609070205080204" pitchFamily="49" charset="-128"/>
                </a:rPr>
                <a:t>상세페이지 입니다</a:t>
              </a:r>
              <a:r>
                <a:rPr lang="en-US" altLang="ko-KR" sz="1100" dirty="0">
                  <a:solidFill>
                    <a:srgbClr val="5034C4"/>
                  </a:solidFill>
                  <a:latin typeface="MS Gothic" panose="020B0609070205080204" pitchFamily="49" charset="-128"/>
                  <a:ea typeface="MS Gothic" panose="020B0609070205080204" pitchFamily="49" charset="-128"/>
                </a:rPr>
                <a:t>.</a:t>
              </a: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7C4B5959-9E02-4F3B-F533-CC259D3A7D9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333" y="921366"/>
            <a:ext cx="3614465" cy="3519237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2442CF8-3105-20EA-57AF-84733E470C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4510" y="579120"/>
            <a:ext cx="3305763" cy="3871161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08B2C08-E777-4BB5-5DAC-1B0425DAFE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3985" y="551847"/>
            <a:ext cx="3688153" cy="4258277"/>
          </a:xfrm>
          <a:prstGeom prst="rect">
            <a:avLst/>
          </a:prstGeom>
          <a:ln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18359817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1643281">
            <a:off x="-378582" y="1959850"/>
            <a:ext cx="15319948" cy="7159951"/>
          </a:xfrm>
          <a:prstGeom prst="rect">
            <a:avLst/>
          </a:prstGeom>
          <a:solidFill>
            <a:srgbClr val="5034C4"/>
          </a:solidFill>
        </p:spPr>
      </p:sp>
      <p:sp>
        <p:nvSpPr>
          <p:cNvPr id="3" name="Freeform 3"/>
          <p:cNvSpPr/>
          <p:nvPr/>
        </p:nvSpPr>
        <p:spPr>
          <a:xfrm>
            <a:off x="685800" y="802433"/>
            <a:ext cx="4208873" cy="4417711"/>
          </a:xfrm>
          <a:custGeom>
            <a:avLst/>
            <a:gdLst/>
            <a:ahLst/>
            <a:cxnLst/>
            <a:rect l="l" t="t" r="r" b="b"/>
            <a:pathLst>
              <a:path w="6313310" h="6626566">
                <a:moveTo>
                  <a:pt x="0" y="0"/>
                </a:moveTo>
                <a:lnTo>
                  <a:pt x="6313310" y="0"/>
                </a:lnTo>
                <a:lnTo>
                  <a:pt x="6313310" y="6626566"/>
                </a:lnTo>
                <a:lnTo>
                  <a:pt x="0" y="6626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5907336" y="3956334"/>
            <a:ext cx="5081065" cy="107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04"/>
              </a:lnSpc>
            </a:pPr>
            <a:r>
              <a:rPr lang="ko-KR" altLang="en-US" sz="7004" dirty="0">
                <a:solidFill>
                  <a:srgbClr val="C3EBEF"/>
                </a:solidFill>
                <a:ea typeface="Nanum Gothic Bold"/>
              </a:rPr>
              <a:t>마이페이지</a:t>
            </a:r>
            <a:endParaRPr lang="en-US" sz="7004" dirty="0">
              <a:solidFill>
                <a:srgbClr val="C3EBEF"/>
              </a:solidFill>
              <a:ea typeface="Nanum Gothic Bold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5513303" y="1097639"/>
            <a:ext cx="1738795" cy="1473234"/>
          </a:xfrm>
          <a:custGeom>
            <a:avLst/>
            <a:gdLst/>
            <a:ahLst/>
            <a:cxnLst/>
            <a:rect l="l" t="t" r="r" b="b"/>
            <a:pathLst>
              <a:path w="2608193" h="2209851">
                <a:moveTo>
                  <a:pt x="0" y="0"/>
                </a:moveTo>
                <a:lnTo>
                  <a:pt x="2608193" y="0"/>
                </a:lnTo>
                <a:lnTo>
                  <a:pt x="2608193" y="2209851"/>
                </a:lnTo>
                <a:lnTo>
                  <a:pt x="0" y="220985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7621267" y="378908"/>
            <a:ext cx="826601" cy="1021642"/>
          </a:xfrm>
          <a:custGeom>
            <a:avLst/>
            <a:gdLst/>
            <a:ahLst/>
            <a:cxnLst/>
            <a:rect l="l" t="t" r="r" b="b"/>
            <a:pathLst>
              <a:path w="1239902" h="1532463">
                <a:moveTo>
                  <a:pt x="0" y="0"/>
                </a:moveTo>
                <a:lnTo>
                  <a:pt x="1239902" y="0"/>
                </a:lnTo>
                <a:lnTo>
                  <a:pt x="1239902" y="1532463"/>
                </a:lnTo>
                <a:lnTo>
                  <a:pt x="0" y="153246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37157261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>
            <a:extLst>
              <a:ext uri="{FF2B5EF4-FFF2-40B4-BE49-F238E27FC236}">
                <a16:creationId xmlns:a16="http://schemas.microsoft.com/office/drawing/2014/main" id="{DB62F910-A216-B615-7C53-ED5A36D0D609}"/>
              </a:ext>
            </a:extLst>
          </p:cNvPr>
          <p:cNvSpPr txBox="1"/>
          <p:nvPr/>
        </p:nvSpPr>
        <p:spPr>
          <a:xfrm>
            <a:off x="9950335" y="182515"/>
            <a:ext cx="1961803" cy="687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67" dirty="0" err="1">
                <a:solidFill>
                  <a:srgbClr val="00B0F0"/>
                </a:solidFill>
              </a:rPr>
              <a:t>마이페이지</a:t>
            </a:r>
            <a:r>
              <a:rPr lang="ko-KR" altLang="en-US" sz="2667" dirty="0">
                <a:solidFill>
                  <a:srgbClr val="00B0F0"/>
                </a:solidFill>
              </a:rPr>
              <a:t> </a:t>
            </a:r>
            <a:r>
              <a:rPr lang="en-US" altLang="ko-KR" sz="1200" dirty="0">
                <a:solidFill>
                  <a:srgbClr val="00B0F0"/>
                </a:solidFill>
              </a:rPr>
              <a:t>	</a:t>
            </a:r>
            <a:endParaRPr lang="ko-KR" altLang="en-US" sz="1200" dirty="0">
              <a:solidFill>
                <a:srgbClr val="00B0F0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072" y="585014"/>
            <a:ext cx="4970085" cy="3990859"/>
          </a:xfrm>
          <a:prstGeom prst="rect">
            <a:avLst/>
          </a:prstGeom>
        </p:spPr>
      </p:pic>
      <p:sp>
        <p:nvSpPr>
          <p:cNvPr id="11" name="모서리가 둥근 직사각형 10"/>
          <p:cNvSpPr/>
          <p:nvPr/>
        </p:nvSpPr>
        <p:spPr>
          <a:xfrm>
            <a:off x="4624250" y="869947"/>
            <a:ext cx="513807" cy="282631"/>
          </a:xfrm>
          <a:prstGeom prst="round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7291" y="891448"/>
            <a:ext cx="4502626" cy="3377989"/>
          </a:xfrm>
          <a:prstGeom prst="rect">
            <a:avLst/>
          </a:prstGeom>
          <a:ln>
            <a:solidFill>
              <a:srgbClr val="C00000"/>
            </a:solidFill>
          </a:ln>
        </p:spPr>
      </p:pic>
      <p:cxnSp>
        <p:nvCxnSpPr>
          <p:cNvPr id="17" name="직선 화살표 연결선 16"/>
          <p:cNvCxnSpPr>
            <a:cxnSpLocks/>
          </p:cNvCxnSpPr>
          <p:nvPr/>
        </p:nvCxnSpPr>
        <p:spPr>
          <a:xfrm>
            <a:off x="5253358" y="1152578"/>
            <a:ext cx="1530619" cy="5368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7">
            <a:extLst>
              <a:ext uri="{FF2B5EF4-FFF2-40B4-BE49-F238E27FC236}">
                <a16:creationId xmlns:a16="http://schemas.microsoft.com/office/drawing/2014/main" id="{A6F60B1C-8115-9C81-38DD-C77D0BDEEFF6}"/>
              </a:ext>
            </a:extLst>
          </p:cNvPr>
          <p:cNvGrpSpPr/>
          <p:nvPr/>
        </p:nvGrpSpPr>
        <p:grpSpPr>
          <a:xfrm>
            <a:off x="4535628" y="4575873"/>
            <a:ext cx="4096074" cy="1370494"/>
            <a:chOff x="30124" y="-204655"/>
            <a:chExt cx="1636390" cy="2211825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DFCFCECD-2C7F-08A3-B193-227F4D9CDAA0}"/>
                </a:ext>
              </a:extLst>
            </p:cNvPr>
            <p:cNvSpPr/>
            <p:nvPr/>
          </p:nvSpPr>
          <p:spPr>
            <a:xfrm>
              <a:off x="30124" y="-204655"/>
              <a:ext cx="1636390" cy="2211825"/>
            </a:xfrm>
            <a:custGeom>
              <a:avLst/>
              <a:gdLst/>
              <a:ahLst/>
              <a:cxnLst/>
              <a:rect l="l" t="t" r="r" b="b"/>
              <a:pathLst>
                <a:path w="1636390" h="1827954">
                  <a:moveTo>
                    <a:pt x="1511930" y="1827954"/>
                  </a:moveTo>
                  <a:lnTo>
                    <a:pt x="124460" y="1827954"/>
                  </a:lnTo>
                  <a:cubicBezTo>
                    <a:pt x="55880" y="1827954"/>
                    <a:pt x="0" y="1772074"/>
                    <a:pt x="0" y="170349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11930" y="0"/>
                  </a:lnTo>
                  <a:cubicBezTo>
                    <a:pt x="1580510" y="0"/>
                    <a:pt x="1636390" y="55880"/>
                    <a:pt x="1636390" y="124460"/>
                  </a:cubicBezTo>
                  <a:lnTo>
                    <a:pt x="1636390" y="1703494"/>
                  </a:lnTo>
                  <a:cubicBezTo>
                    <a:pt x="1636390" y="1772074"/>
                    <a:pt x="1580510" y="1827954"/>
                    <a:pt x="1511930" y="1827954"/>
                  </a:cubicBezTo>
                  <a:close/>
                </a:path>
              </a:pathLst>
            </a:custGeom>
            <a:solidFill>
              <a:srgbClr val="5034C4">
                <a:alpha val="4706"/>
              </a:srgbClr>
            </a:solidFill>
          </p:spPr>
          <p:txBody>
            <a:bodyPr/>
            <a:lstStyle/>
            <a:p>
              <a:endParaRPr lang="en-US" altLang="ko-KR" sz="1400" dirty="0">
                <a:solidFill>
                  <a:srgbClr val="5034C4"/>
                </a:solidFill>
                <a:latin typeface="MS Gothic" panose="020B0609070205080204" pitchFamily="49" charset="-128"/>
                <a:ea typeface="MS Gothic" panose="020B0609070205080204" pitchFamily="49" charset="-128"/>
              </a:endParaRPr>
            </a:p>
            <a:p>
              <a:r>
                <a:rPr lang="ko-KR" altLang="en-US" sz="1100" dirty="0">
                  <a:solidFill>
                    <a:srgbClr val="5034C4"/>
                  </a:solidFill>
                  <a:latin typeface="MS Gothic" panose="020B0609070205080204" pitchFamily="49" charset="-128"/>
                  <a:ea typeface="MS Gothic" panose="020B0609070205080204" pitchFamily="49" charset="-128"/>
                </a:rPr>
                <a:t>회원가입 완료 후</a:t>
              </a:r>
              <a:endParaRPr lang="en-US" altLang="ko-KR" sz="1100" dirty="0">
                <a:solidFill>
                  <a:srgbClr val="5034C4"/>
                </a:solidFill>
                <a:latin typeface="MS Gothic" panose="020B0609070205080204" pitchFamily="49" charset="-128"/>
                <a:ea typeface="MS Gothic" panose="020B0609070205080204" pitchFamily="49" charset="-128"/>
              </a:endParaRPr>
            </a:p>
            <a:p>
              <a:endParaRPr lang="en-US" altLang="ko-KR" sz="1100" dirty="0">
                <a:solidFill>
                  <a:srgbClr val="5034C4"/>
                </a:solidFill>
                <a:latin typeface="MS Gothic" panose="020B0609070205080204" pitchFamily="49" charset="-128"/>
                <a:ea typeface="MS Gothic" panose="020B0609070205080204" pitchFamily="49" charset="-128"/>
              </a:endParaRPr>
            </a:p>
            <a:p>
              <a:r>
                <a:rPr lang="ko-KR" altLang="en-US" sz="1100" dirty="0">
                  <a:solidFill>
                    <a:srgbClr val="5034C4"/>
                  </a:solidFill>
                  <a:latin typeface="MS Gothic" panose="020B0609070205080204" pitchFamily="49" charset="-128"/>
                  <a:ea typeface="MS Gothic" panose="020B0609070205080204" pitchFamily="49" charset="-128"/>
                </a:rPr>
                <a:t>마이페이지 버튼을 클릭 시</a:t>
              </a:r>
              <a:endParaRPr lang="en-US" altLang="ko-KR" sz="1100" dirty="0">
                <a:solidFill>
                  <a:srgbClr val="5034C4"/>
                </a:solidFill>
                <a:latin typeface="MS Gothic" panose="020B0609070205080204" pitchFamily="49" charset="-128"/>
                <a:ea typeface="MS Gothic" panose="020B0609070205080204" pitchFamily="49" charset="-128"/>
              </a:endParaRPr>
            </a:p>
            <a:p>
              <a:endParaRPr lang="en-US" altLang="ko-KR" sz="1100" dirty="0">
                <a:solidFill>
                  <a:srgbClr val="5034C4"/>
                </a:solidFill>
                <a:latin typeface="MS Gothic" panose="020B0609070205080204" pitchFamily="49" charset="-128"/>
                <a:ea typeface="MS Gothic" panose="020B0609070205080204" pitchFamily="49" charset="-128"/>
              </a:endParaRPr>
            </a:p>
            <a:p>
              <a:r>
                <a:rPr lang="ko-KR" altLang="en-US" sz="1100" dirty="0">
                  <a:solidFill>
                    <a:srgbClr val="5034C4"/>
                  </a:solidFill>
                  <a:latin typeface="MS Gothic" panose="020B0609070205080204" pitchFamily="49" charset="-128"/>
                  <a:ea typeface="MS Gothic" panose="020B0609070205080204" pitchFamily="49" charset="-128"/>
                </a:rPr>
                <a:t>마이페이지 폼으로 이동합니다</a:t>
              </a:r>
              <a:r>
                <a:rPr lang="en-US" altLang="ko-KR" sz="1100" dirty="0">
                  <a:solidFill>
                    <a:srgbClr val="5034C4"/>
                  </a:solidFill>
                  <a:latin typeface="MS Gothic" panose="020B0609070205080204" pitchFamily="49" charset="-128"/>
                  <a:ea typeface="MS Gothic" panose="020B0609070205080204" pitchFamily="49" charset="-128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430161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207" y="597093"/>
            <a:ext cx="4067113" cy="4428416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DB62F910-A216-B615-7C53-ED5A36D0D609}"/>
              </a:ext>
            </a:extLst>
          </p:cNvPr>
          <p:cNvSpPr txBox="1"/>
          <p:nvPr/>
        </p:nvSpPr>
        <p:spPr>
          <a:xfrm>
            <a:off x="9950335" y="182515"/>
            <a:ext cx="1961803" cy="687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67" dirty="0" err="1">
                <a:solidFill>
                  <a:srgbClr val="00B0F0"/>
                </a:solidFill>
              </a:rPr>
              <a:t>마이페이지</a:t>
            </a:r>
            <a:r>
              <a:rPr lang="ko-KR" altLang="en-US" sz="2667" dirty="0">
                <a:solidFill>
                  <a:srgbClr val="00B0F0"/>
                </a:solidFill>
              </a:rPr>
              <a:t> </a:t>
            </a:r>
            <a:r>
              <a:rPr lang="en-US" altLang="ko-KR" sz="1200" dirty="0">
                <a:solidFill>
                  <a:srgbClr val="00B0F0"/>
                </a:solidFill>
              </a:rPr>
              <a:t>	</a:t>
            </a:r>
            <a:endParaRPr lang="ko-KR" altLang="en-US" sz="1200" dirty="0">
              <a:solidFill>
                <a:srgbClr val="00B0F0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107844" y="4556058"/>
            <a:ext cx="1713230" cy="393193"/>
          </a:xfrm>
          <a:prstGeom prst="round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8" name="모서리가 둥근 직사각형 7"/>
          <p:cNvSpPr/>
          <p:nvPr/>
        </p:nvSpPr>
        <p:spPr>
          <a:xfrm>
            <a:off x="2246811" y="531223"/>
            <a:ext cx="2238102" cy="696172"/>
          </a:xfrm>
          <a:prstGeom prst="round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7906" y="869947"/>
            <a:ext cx="5447085" cy="3882708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12" name="모서리가 둥근 직사각형 11"/>
          <p:cNvSpPr/>
          <p:nvPr/>
        </p:nvSpPr>
        <p:spPr>
          <a:xfrm>
            <a:off x="6054811" y="2289808"/>
            <a:ext cx="697521" cy="680756"/>
          </a:xfrm>
          <a:prstGeom prst="round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10648251" y="879309"/>
            <a:ext cx="437391" cy="400850"/>
          </a:xfrm>
          <a:prstGeom prst="round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grpSp>
        <p:nvGrpSpPr>
          <p:cNvPr id="7" name="Group 7">
            <a:extLst>
              <a:ext uri="{FF2B5EF4-FFF2-40B4-BE49-F238E27FC236}">
                <a16:creationId xmlns:a16="http://schemas.microsoft.com/office/drawing/2014/main" id="{A284330C-4120-DB3F-2501-2F5B07D7C76E}"/>
              </a:ext>
            </a:extLst>
          </p:cNvPr>
          <p:cNvGrpSpPr/>
          <p:nvPr/>
        </p:nvGrpSpPr>
        <p:grpSpPr>
          <a:xfrm>
            <a:off x="4782773" y="4972433"/>
            <a:ext cx="3723704" cy="1029673"/>
            <a:chOff x="30124" y="-12719"/>
            <a:chExt cx="1636390" cy="1827955"/>
          </a:xfrm>
        </p:grpSpPr>
        <p:sp>
          <p:nvSpPr>
            <p:cNvPr id="10" name="Freeform 8">
              <a:extLst>
                <a:ext uri="{FF2B5EF4-FFF2-40B4-BE49-F238E27FC236}">
                  <a16:creationId xmlns:a16="http://schemas.microsoft.com/office/drawing/2014/main" id="{DD9C1D8A-210D-9801-5504-95547D991C01}"/>
                </a:ext>
              </a:extLst>
            </p:cNvPr>
            <p:cNvSpPr/>
            <p:nvPr/>
          </p:nvSpPr>
          <p:spPr>
            <a:xfrm>
              <a:off x="30124" y="-12719"/>
              <a:ext cx="1636390" cy="1827955"/>
            </a:xfrm>
            <a:custGeom>
              <a:avLst/>
              <a:gdLst/>
              <a:ahLst/>
              <a:cxnLst/>
              <a:rect l="l" t="t" r="r" b="b"/>
              <a:pathLst>
                <a:path w="1636390" h="1827954">
                  <a:moveTo>
                    <a:pt x="1511930" y="1827954"/>
                  </a:moveTo>
                  <a:lnTo>
                    <a:pt x="124460" y="1827954"/>
                  </a:lnTo>
                  <a:cubicBezTo>
                    <a:pt x="55880" y="1827954"/>
                    <a:pt x="0" y="1772074"/>
                    <a:pt x="0" y="170349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11930" y="0"/>
                  </a:lnTo>
                  <a:cubicBezTo>
                    <a:pt x="1580510" y="0"/>
                    <a:pt x="1636390" y="55880"/>
                    <a:pt x="1636390" y="124460"/>
                  </a:cubicBezTo>
                  <a:lnTo>
                    <a:pt x="1636390" y="1703494"/>
                  </a:lnTo>
                  <a:cubicBezTo>
                    <a:pt x="1636390" y="1772074"/>
                    <a:pt x="1580510" y="1827954"/>
                    <a:pt x="1511930" y="1827954"/>
                  </a:cubicBezTo>
                  <a:close/>
                </a:path>
              </a:pathLst>
            </a:custGeom>
            <a:solidFill>
              <a:srgbClr val="5034C4">
                <a:alpha val="4706"/>
              </a:srgbClr>
            </a:solidFill>
          </p:spPr>
          <p:txBody>
            <a:bodyPr/>
            <a:lstStyle/>
            <a:p>
              <a:endParaRPr lang="en-US" altLang="ko-KR" sz="1400" dirty="0">
                <a:solidFill>
                  <a:srgbClr val="5034C4"/>
                </a:solidFill>
                <a:latin typeface="MS Gothic" panose="020B0609070205080204" pitchFamily="49" charset="-128"/>
                <a:ea typeface="MS Gothic" panose="020B0609070205080204" pitchFamily="49" charset="-128"/>
              </a:endParaRPr>
            </a:p>
            <a:p>
              <a:r>
                <a:rPr lang="ko-KR" altLang="en-US" sz="1100" dirty="0">
                  <a:solidFill>
                    <a:srgbClr val="5034C4"/>
                  </a:solidFill>
                  <a:latin typeface="MS Gothic" panose="020B0609070205080204" pitchFamily="49" charset="-128"/>
                  <a:ea typeface="MS Gothic" panose="020B0609070205080204" pitchFamily="49" charset="-128"/>
                </a:rPr>
                <a:t>마이페이지 수정 폼에서</a:t>
              </a:r>
              <a:endParaRPr lang="en-US" altLang="ko-KR" sz="1100" dirty="0">
                <a:solidFill>
                  <a:srgbClr val="5034C4"/>
                </a:solidFill>
                <a:latin typeface="MS Gothic" panose="020B0609070205080204" pitchFamily="49" charset="-128"/>
                <a:ea typeface="MS Gothic" panose="020B0609070205080204" pitchFamily="49" charset="-128"/>
              </a:endParaRPr>
            </a:p>
            <a:p>
              <a:endParaRPr lang="en-US" altLang="ko-KR" sz="1100" dirty="0">
                <a:solidFill>
                  <a:srgbClr val="5034C4"/>
                </a:solidFill>
                <a:latin typeface="MS Gothic" panose="020B0609070205080204" pitchFamily="49" charset="-128"/>
                <a:ea typeface="MS Gothic" panose="020B0609070205080204" pitchFamily="49" charset="-128"/>
              </a:endParaRPr>
            </a:p>
            <a:p>
              <a:r>
                <a:rPr lang="ko-KR" altLang="en-US" sz="1100" dirty="0">
                  <a:solidFill>
                    <a:srgbClr val="5034C4"/>
                  </a:solidFill>
                  <a:latin typeface="MS Gothic" panose="020B0609070205080204" pitchFamily="49" charset="-128"/>
                  <a:ea typeface="MS Gothic" panose="020B0609070205080204" pitchFamily="49" charset="-128"/>
                </a:rPr>
                <a:t>프로필 이미지를 변경 할 수 있습니다</a:t>
              </a:r>
              <a:endParaRPr lang="en-US" altLang="ko-KR" sz="1100" dirty="0">
                <a:solidFill>
                  <a:srgbClr val="5034C4"/>
                </a:solidFill>
                <a:latin typeface="MS Gothic" panose="020B0609070205080204" pitchFamily="49" charset="-128"/>
                <a:ea typeface="MS Gothic" panose="020B0609070205080204" pitchFamily="49" charset="-128"/>
              </a:endParaRPr>
            </a:p>
            <a:p>
              <a:endParaRPr lang="en-US" altLang="ko-KR" sz="1400" dirty="0">
                <a:solidFill>
                  <a:srgbClr val="5034C4"/>
                </a:solidFill>
                <a:latin typeface="MS Gothic" panose="020B0609070205080204" pitchFamily="49" charset="-128"/>
                <a:ea typeface="MS Gothic" panose="020B0609070205080204" pitchFamily="49" charset="-128"/>
              </a:endParaRPr>
            </a:p>
          </p:txBody>
        </p:sp>
      </p:grp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3EF6E9F2-78FC-45EB-209F-6DE92EF2CF48}"/>
              </a:ext>
            </a:extLst>
          </p:cNvPr>
          <p:cNvCxnSpPr>
            <a:cxnSpLocks/>
          </p:cNvCxnSpPr>
          <p:nvPr/>
        </p:nvCxnSpPr>
        <p:spPr>
          <a:xfrm flipV="1">
            <a:off x="2505763" y="2811301"/>
            <a:ext cx="3355106" cy="4631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29928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>
            <a:extLst>
              <a:ext uri="{FF2B5EF4-FFF2-40B4-BE49-F238E27FC236}">
                <a16:creationId xmlns:a16="http://schemas.microsoft.com/office/drawing/2014/main" id="{DB62F910-A216-B615-7C53-ED5A36D0D609}"/>
              </a:ext>
            </a:extLst>
          </p:cNvPr>
          <p:cNvSpPr txBox="1"/>
          <p:nvPr/>
        </p:nvSpPr>
        <p:spPr>
          <a:xfrm>
            <a:off x="10615353" y="212954"/>
            <a:ext cx="19618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00B0F0"/>
                </a:solidFill>
              </a:rPr>
              <a:t>    글쓰기</a:t>
            </a:r>
            <a:r>
              <a:rPr lang="en-US" altLang="ko-KR" sz="1200" dirty="0">
                <a:solidFill>
                  <a:srgbClr val="00B0F0"/>
                </a:solidFill>
              </a:rPr>
              <a:t>	</a:t>
            </a:r>
            <a:endParaRPr lang="ko-KR" altLang="en-US" sz="1200" dirty="0">
              <a:solidFill>
                <a:srgbClr val="00B0F0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2C6DD65-D463-C3F3-B1A3-6ECA0503D1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396" y="862131"/>
            <a:ext cx="3191320" cy="2114845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3686065-D4AB-0763-2C97-BFCA15582E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771" y="4052835"/>
            <a:ext cx="2734057" cy="666843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8" name="Freeform 8">
            <a:extLst>
              <a:ext uri="{FF2B5EF4-FFF2-40B4-BE49-F238E27FC236}">
                <a16:creationId xmlns:a16="http://schemas.microsoft.com/office/drawing/2014/main" id="{D40FEA82-5BA4-A7D2-9B39-55E8EB9017A1}"/>
              </a:ext>
            </a:extLst>
          </p:cNvPr>
          <p:cNvSpPr/>
          <p:nvPr/>
        </p:nvSpPr>
        <p:spPr>
          <a:xfrm>
            <a:off x="393396" y="4788042"/>
            <a:ext cx="2870805" cy="1245904"/>
          </a:xfrm>
          <a:custGeom>
            <a:avLst/>
            <a:gdLst/>
            <a:ahLst/>
            <a:cxnLst/>
            <a:rect l="l" t="t" r="r" b="b"/>
            <a:pathLst>
              <a:path w="1636390" h="1827954">
                <a:moveTo>
                  <a:pt x="1511930" y="1827954"/>
                </a:moveTo>
                <a:lnTo>
                  <a:pt x="124460" y="1827954"/>
                </a:lnTo>
                <a:cubicBezTo>
                  <a:pt x="55880" y="1827954"/>
                  <a:pt x="0" y="1772074"/>
                  <a:pt x="0" y="1703494"/>
                </a:cubicBezTo>
                <a:lnTo>
                  <a:pt x="0" y="124460"/>
                </a:lnTo>
                <a:cubicBezTo>
                  <a:pt x="0" y="55880"/>
                  <a:pt x="55880" y="0"/>
                  <a:pt x="124460" y="0"/>
                </a:cubicBezTo>
                <a:lnTo>
                  <a:pt x="1511930" y="0"/>
                </a:lnTo>
                <a:cubicBezTo>
                  <a:pt x="1580510" y="0"/>
                  <a:pt x="1636390" y="55880"/>
                  <a:pt x="1636390" y="124460"/>
                </a:cubicBezTo>
                <a:lnTo>
                  <a:pt x="1636390" y="1703494"/>
                </a:lnTo>
                <a:cubicBezTo>
                  <a:pt x="1636390" y="1772074"/>
                  <a:pt x="1580510" y="1827954"/>
                  <a:pt x="1511930" y="1827954"/>
                </a:cubicBezTo>
                <a:close/>
              </a:path>
            </a:pathLst>
          </a:custGeom>
          <a:solidFill>
            <a:srgbClr val="5034C4">
              <a:alpha val="4706"/>
            </a:srgbClr>
          </a:solidFill>
        </p:spPr>
        <p:txBody>
          <a:bodyPr/>
          <a:lstStyle/>
          <a:p>
            <a:r>
              <a:rPr lang="en-US" altLang="ko-KR" sz="1100" dirty="0">
                <a:solidFill>
                  <a:srgbClr val="5034C4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	</a:t>
            </a:r>
          </a:p>
          <a:p>
            <a:endParaRPr lang="en-US" altLang="ko-KR" sz="1100" dirty="0">
              <a:solidFill>
                <a:srgbClr val="5034C4"/>
              </a:solidFill>
              <a:latin typeface="MS Gothic" panose="020B0609070205080204" pitchFamily="49" charset="-128"/>
              <a:ea typeface="MS Gothic" panose="020B0609070205080204" pitchFamily="49" charset="-128"/>
            </a:endParaRPr>
          </a:p>
          <a:p>
            <a:r>
              <a:rPr lang="ko-KR" altLang="en-US" sz="1100" dirty="0">
                <a:solidFill>
                  <a:srgbClr val="5034C4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헤더부분에서 글쓰기 버튼 클릭 시</a:t>
            </a:r>
            <a:endParaRPr lang="en-US" altLang="ko-KR" sz="1100" dirty="0">
              <a:solidFill>
                <a:srgbClr val="5034C4"/>
              </a:solidFill>
              <a:latin typeface="MS Gothic" panose="020B0609070205080204" pitchFamily="49" charset="-128"/>
              <a:ea typeface="MS Gothic" panose="020B0609070205080204" pitchFamily="49" charset="-128"/>
            </a:endParaRPr>
          </a:p>
          <a:p>
            <a:endParaRPr lang="en-US" altLang="ko-KR" sz="1100" dirty="0">
              <a:solidFill>
                <a:srgbClr val="5034C4"/>
              </a:solidFill>
              <a:latin typeface="MS Gothic" panose="020B0609070205080204" pitchFamily="49" charset="-128"/>
              <a:ea typeface="MS Gothic" panose="020B0609070205080204" pitchFamily="49" charset="-128"/>
            </a:endParaRPr>
          </a:p>
          <a:p>
            <a:r>
              <a:rPr lang="ko-KR" altLang="en-US" sz="1100" dirty="0">
                <a:solidFill>
                  <a:srgbClr val="5034C4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게시물 글쓰기 폼이 생깁니다</a:t>
            </a:r>
            <a:r>
              <a:rPr lang="en-US" altLang="ko-KR" sz="1100" dirty="0">
                <a:solidFill>
                  <a:srgbClr val="5034C4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.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E833F4DD-2344-AADD-B60A-1D39545F5B88}"/>
              </a:ext>
            </a:extLst>
          </p:cNvPr>
          <p:cNvCxnSpPr>
            <a:cxnSpLocks/>
          </p:cNvCxnSpPr>
          <p:nvPr/>
        </p:nvCxnSpPr>
        <p:spPr>
          <a:xfrm flipH="1" flipV="1">
            <a:off x="2325189" y="3045340"/>
            <a:ext cx="292301" cy="11196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>
            <a:extLst>
              <a:ext uri="{FF2B5EF4-FFF2-40B4-BE49-F238E27FC236}">
                <a16:creationId xmlns:a16="http://schemas.microsoft.com/office/drawing/2014/main" id="{C16C56D2-1D06-280F-800B-3F7C67441C7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2204" y="505341"/>
            <a:ext cx="3935052" cy="1640278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68107460-1FCA-C1E0-8933-60CEDDD8EB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2246" y="3557318"/>
            <a:ext cx="3239750" cy="2795341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8DCDDDFC-18F2-AE5E-3975-2FFBE8AB42A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7286" y="1288603"/>
            <a:ext cx="3244195" cy="2764232"/>
          </a:xfrm>
          <a:prstGeom prst="rect">
            <a:avLst/>
          </a:prstGeom>
          <a:ln>
            <a:solidFill>
              <a:srgbClr val="C00000"/>
            </a:solidFill>
          </a:ln>
        </p:spPr>
      </p:pic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EA12E95D-F21E-3104-83AB-CDC9199EC671}"/>
              </a:ext>
            </a:extLst>
          </p:cNvPr>
          <p:cNvCxnSpPr/>
          <p:nvPr/>
        </p:nvCxnSpPr>
        <p:spPr>
          <a:xfrm flipV="1">
            <a:off x="3264201" y="1524000"/>
            <a:ext cx="2178656" cy="3570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Freeform 8">
            <a:extLst>
              <a:ext uri="{FF2B5EF4-FFF2-40B4-BE49-F238E27FC236}">
                <a16:creationId xmlns:a16="http://schemas.microsoft.com/office/drawing/2014/main" id="{F3E83406-2E72-E7F5-893C-EDB1D94FC185}"/>
              </a:ext>
            </a:extLst>
          </p:cNvPr>
          <p:cNvSpPr/>
          <p:nvPr/>
        </p:nvSpPr>
        <p:spPr>
          <a:xfrm>
            <a:off x="5562861" y="2228516"/>
            <a:ext cx="2870805" cy="1245904"/>
          </a:xfrm>
          <a:custGeom>
            <a:avLst/>
            <a:gdLst/>
            <a:ahLst/>
            <a:cxnLst/>
            <a:rect l="l" t="t" r="r" b="b"/>
            <a:pathLst>
              <a:path w="1636390" h="1827954">
                <a:moveTo>
                  <a:pt x="1511930" y="1827954"/>
                </a:moveTo>
                <a:lnTo>
                  <a:pt x="124460" y="1827954"/>
                </a:lnTo>
                <a:cubicBezTo>
                  <a:pt x="55880" y="1827954"/>
                  <a:pt x="0" y="1772074"/>
                  <a:pt x="0" y="1703494"/>
                </a:cubicBezTo>
                <a:lnTo>
                  <a:pt x="0" y="124460"/>
                </a:lnTo>
                <a:cubicBezTo>
                  <a:pt x="0" y="55880"/>
                  <a:pt x="55880" y="0"/>
                  <a:pt x="124460" y="0"/>
                </a:cubicBezTo>
                <a:lnTo>
                  <a:pt x="1511930" y="0"/>
                </a:lnTo>
                <a:cubicBezTo>
                  <a:pt x="1580510" y="0"/>
                  <a:pt x="1636390" y="55880"/>
                  <a:pt x="1636390" y="124460"/>
                </a:cubicBezTo>
                <a:lnTo>
                  <a:pt x="1636390" y="1703494"/>
                </a:lnTo>
                <a:cubicBezTo>
                  <a:pt x="1636390" y="1772074"/>
                  <a:pt x="1580510" y="1827954"/>
                  <a:pt x="1511930" y="1827954"/>
                </a:cubicBezTo>
                <a:close/>
              </a:path>
            </a:pathLst>
          </a:custGeom>
          <a:solidFill>
            <a:srgbClr val="5034C4">
              <a:alpha val="4706"/>
            </a:srgbClr>
          </a:solidFill>
        </p:spPr>
        <p:txBody>
          <a:bodyPr/>
          <a:lstStyle/>
          <a:p>
            <a:r>
              <a:rPr lang="en-US" altLang="ko-KR" sz="1100" dirty="0">
                <a:solidFill>
                  <a:srgbClr val="5034C4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	</a:t>
            </a:r>
          </a:p>
          <a:p>
            <a:r>
              <a:rPr lang="ko-KR" altLang="en-US" sz="1100" dirty="0">
                <a:solidFill>
                  <a:srgbClr val="5034C4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올리기 및 글쓰기 버튼을 클릭 시</a:t>
            </a:r>
            <a:endParaRPr lang="en-US" altLang="ko-KR" sz="1100" dirty="0">
              <a:solidFill>
                <a:srgbClr val="5034C4"/>
              </a:solidFill>
              <a:latin typeface="MS Gothic" panose="020B0609070205080204" pitchFamily="49" charset="-128"/>
              <a:ea typeface="MS Gothic" panose="020B0609070205080204" pitchFamily="49" charset="-128"/>
            </a:endParaRPr>
          </a:p>
          <a:p>
            <a:endParaRPr lang="en-US" altLang="ko-KR" sz="1100" dirty="0">
              <a:solidFill>
                <a:srgbClr val="5034C4"/>
              </a:solidFill>
              <a:latin typeface="MS Gothic" panose="020B0609070205080204" pitchFamily="49" charset="-128"/>
              <a:ea typeface="MS Gothic" panose="020B0609070205080204" pitchFamily="49" charset="-128"/>
            </a:endParaRPr>
          </a:p>
          <a:p>
            <a:r>
              <a:rPr lang="ko-KR" altLang="en-US" sz="1100" dirty="0">
                <a:solidFill>
                  <a:srgbClr val="5034C4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각각 자신의 게시물을 올릴 수 있는</a:t>
            </a:r>
            <a:endParaRPr lang="en-US" altLang="ko-KR" sz="1100" dirty="0">
              <a:solidFill>
                <a:srgbClr val="5034C4"/>
              </a:solidFill>
              <a:latin typeface="MS Gothic" panose="020B0609070205080204" pitchFamily="49" charset="-128"/>
              <a:ea typeface="MS Gothic" panose="020B0609070205080204" pitchFamily="49" charset="-128"/>
            </a:endParaRPr>
          </a:p>
          <a:p>
            <a:r>
              <a:rPr lang="ko-KR" altLang="en-US" sz="1100" dirty="0">
                <a:solidFill>
                  <a:srgbClr val="5034C4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 </a:t>
            </a:r>
            <a:endParaRPr lang="en-US" altLang="ko-KR" sz="1100" dirty="0">
              <a:solidFill>
                <a:srgbClr val="5034C4"/>
              </a:solidFill>
              <a:latin typeface="MS Gothic" panose="020B0609070205080204" pitchFamily="49" charset="-128"/>
              <a:ea typeface="MS Gothic" panose="020B0609070205080204" pitchFamily="49" charset="-128"/>
            </a:endParaRPr>
          </a:p>
          <a:p>
            <a:r>
              <a:rPr lang="ko-KR" altLang="en-US" sz="1100" dirty="0">
                <a:solidFill>
                  <a:srgbClr val="5034C4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폼이 나옵니다</a:t>
            </a:r>
            <a:r>
              <a:rPr lang="en-US" altLang="ko-KR" sz="1100" dirty="0">
                <a:solidFill>
                  <a:srgbClr val="5034C4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590093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D683436-8B6E-6F68-08BB-FC460DD9042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911" y="628278"/>
            <a:ext cx="1964718" cy="1641750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DB62F910-A216-B615-7C53-ED5A36D0D609}"/>
              </a:ext>
            </a:extLst>
          </p:cNvPr>
          <p:cNvSpPr txBox="1"/>
          <p:nvPr/>
        </p:nvSpPr>
        <p:spPr>
          <a:xfrm>
            <a:off x="10615353" y="212954"/>
            <a:ext cx="19618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00B0F0"/>
                </a:solidFill>
              </a:rPr>
              <a:t>    글쓰기</a:t>
            </a:r>
            <a:r>
              <a:rPr lang="en-US" altLang="ko-KR" sz="1200" dirty="0">
                <a:solidFill>
                  <a:srgbClr val="00B0F0"/>
                </a:solidFill>
              </a:rPr>
              <a:t>	</a:t>
            </a:r>
            <a:endParaRPr lang="ko-KR" altLang="en-US" sz="1200" dirty="0">
              <a:solidFill>
                <a:srgbClr val="00B0F0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60CCD8E-FC3C-3DAF-FC6C-A55D5211F6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7891" y="293020"/>
            <a:ext cx="2395371" cy="2312267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B65E4E0-7902-EC5C-A5CC-84D7D222814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633" y="1798733"/>
            <a:ext cx="2461695" cy="1976035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6D534B8C-1EDA-3CF1-7653-3C0EE4C92D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7959" y="1040531"/>
            <a:ext cx="3140919" cy="2969380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D9BC1D85-55ED-C790-A551-2734CB6946F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6147" y="4009911"/>
            <a:ext cx="2796229" cy="2478476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63850CE4-016D-36AE-E536-E9C1420DC46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56" y="4383329"/>
            <a:ext cx="2528473" cy="1994245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27" name="Freeform 8">
            <a:extLst>
              <a:ext uri="{FF2B5EF4-FFF2-40B4-BE49-F238E27FC236}">
                <a16:creationId xmlns:a16="http://schemas.microsoft.com/office/drawing/2014/main" id="{4B3D62D6-6E22-C164-69CD-EDAE07E1F14B}"/>
              </a:ext>
            </a:extLst>
          </p:cNvPr>
          <p:cNvSpPr/>
          <p:nvPr/>
        </p:nvSpPr>
        <p:spPr>
          <a:xfrm>
            <a:off x="3028388" y="3882351"/>
            <a:ext cx="3157886" cy="1245904"/>
          </a:xfrm>
          <a:custGeom>
            <a:avLst/>
            <a:gdLst/>
            <a:ahLst/>
            <a:cxnLst/>
            <a:rect l="l" t="t" r="r" b="b"/>
            <a:pathLst>
              <a:path w="1636390" h="1827954">
                <a:moveTo>
                  <a:pt x="1511930" y="1827954"/>
                </a:moveTo>
                <a:lnTo>
                  <a:pt x="124460" y="1827954"/>
                </a:lnTo>
                <a:cubicBezTo>
                  <a:pt x="55880" y="1827954"/>
                  <a:pt x="0" y="1772074"/>
                  <a:pt x="0" y="1703494"/>
                </a:cubicBezTo>
                <a:lnTo>
                  <a:pt x="0" y="124460"/>
                </a:lnTo>
                <a:cubicBezTo>
                  <a:pt x="0" y="55880"/>
                  <a:pt x="55880" y="0"/>
                  <a:pt x="124460" y="0"/>
                </a:cubicBezTo>
                <a:lnTo>
                  <a:pt x="1511930" y="0"/>
                </a:lnTo>
                <a:cubicBezTo>
                  <a:pt x="1580510" y="0"/>
                  <a:pt x="1636390" y="55880"/>
                  <a:pt x="1636390" y="124460"/>
                </a:cubicBezTo>
                <a:lnTo>
                  <a:pt x="1636390" y="1703494"/>
                </a:lnTo>
                <a:cubicBezTo>
                  <a:pt x="1636390" y="1772074"/>
                  <a:pt x="1580510" y="1827954"/>
                  <a:pt x="1511930" y="1827954"/>
                </a:cubicBezTo>
                <a:close/>
              </a:path>
            </a:pathLst>
          </a:custGeom>
          <a:solidFill>
            <a:srgbClr val="5034C4">
              <a:alpha val="4706"/>
            </a:srgbClr>
          </a:solidFill>
        </p:spPr>
        <p:txBody>
          <a:bodyPr/>
          <a:lstStyle/>
          <a:p>
            <a:r>
              <a:rPr lang="en-US" altLang="ko-KR" sz="1100" dirty="0">
                <a:solidFill>
                  <a:srgbClr val="5034C4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	</a:t>
            </a:r>
          </a:p>
          <a:p>
            <a:endParaRPr lang="en-US" altLang="ko-KR" sz="1100" dirty="0">
              <a:solidFill>
                <a:srgbClr val="5034C4"/>
              </a:solidFill>
              <a:latin typeface="MS Gothic" panose="020B0609070205080204" pitchFamily="49" charset="-128"/>
              <a:ea typeface="MS Gothic" panose="020B0609070205080204" pitchFamily="49" charset="-128"/>
            </a:endParaRPr>
          </a:p>
          <a:p>
            <a:r>
              <a:rPr lang="ko-KR" altLang="en-US" sz="1100" dirty="0">
                <a:solidFill>
                  <a:srgbClr val="5034C4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사진</a:t>
            </a:r>
            <a:r>
              <a:rPr lang="en-US" altLang="ko-KR" sz="1100" dirty="0">
                <a:solidFill>
                  <a:srgbClr val="5034C4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, </a:t>
            </a:r>
            <a:r>
              <a:rPr lang="ko-KR" altLang="en-US" sz="1100" dirty="0">
                <a:solidFill>
                  <a:srgbClr val="5034C4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노하우</a:t>
            </a:r>
            <a:r>
              <a:rPr lang="en-US" altLang="ko-KR" sz="1100" dirty="0">
                <a:solidFill>
                  <a:srgbClr val="5034C4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, </a:t>
            </a:r>
            <a:r>
              <a:rPr lang="ko-KR" altLang="en-US" sz="1100" dirty="0">
                <a:solidFill>
                  <a:srgbClr val="5034C4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집들이 글쓰기 버튼 클릭 시</a:t>
            </a:r>
            <a:endParaRPr lang="en-US" altLang="ko-KR" sz="1100" dirty="0">
              <a:solidFill>
                <a:srgbClr val="5034C4"/>
              </a:solidFill>
              <a:latin typeface="MS Gothic" panose="020B0609070205080204" pitchFamily="49" charset="-128"/>
              <a:ea typeface="MS Gothic" panose="020B0609070205080204" pitchFamily="49" charset="-128"/>
            </a:endParaRPr>
          </a:p>
          <a:p>
            <a:endParaRPr lang="en-US" altLang="ko-KR" sz="1100" dirty="0">
              <a:solidFill>
                <a:srgbClr val="5034C4"/>
              </a:solidFill>
              <a:latin typeface="MS Gothic" panose="020B0609070205080204" pitchFamily="49" charset="-128"/>
              <a:ea typeface="MS Gothic" panose="020B0609070205080204" pitchFamily="49" charset="-128"/>
            </a:endParaRPr>
          </a:p>
          <a:p>
            <a:r>
              <a:rPr lang="ko-KR" altLang="en-US" sz="1100" dirty="0">
                <a:solidFill>
                  <a:srgbClr val="5034C4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마이페이지에 각각 게시물이 바인딩 됩니다</a:t>
            </a:r>
            <a:r>
              <a:rPr lang="en-US" altLang="ko-KR" sz="1100" dirty="0">
                <a:solidFill>
                  <a:srgbClr val="5034C4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.</a:t>
            </a:r>
            <a:r>
              <a:rPr lang="ko-KR" altLang="en-US" sz="1100" dirty="0">
                <a:solidFill>
                  <a:srgbClr val="5034C4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 </a:t>
            </a:r>
            <a:endParaRPr lang="en-US" altLang="ko-KR" sz="1100" dirty="0">
              <a:solidFill>
                <a:srgbClr val="5034C4"/>
              </a:solidFill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30D2CD3A-F823-FC43-4C58-33A6ED6F5C93}"/>
              </a:ext>
            </a:extLst>
          </p:cNvPr>
          <p:cNvCxnSpPr/>
          <p:nvPr/>
        </p:nvCxnSpPr>
        <p:spPr>
          <a:xfrm flipV="1">
            <a:off x="2238103" y="628278"/>
            <a:ext cx="4502331" cy="96539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44683542-0099-CB04-58FD-28F4CEE19258}"/>
              </a:ext>
            </a:extLst>
          </p:cNvPr>
          <p:cNvCxnSpPr/>
          <p:nvPr/>
        </p:nvCxnSpPr>
        <p:spPr>
          <a:xfrm>
            <a:off x="4915988" y="2756845"/>
            <a:ext cx="3648892" cy="731785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25151B38-0530-0ADB-30BC-D54616791193}"/>
              </a:ext>
            </a:extLst>
          </p:cNvPr>
          <p:cNvCxnSpPr>
            <a:cxnSpLocks/>
          </p:cNvCxnSpPr>
          <p:nvPr/>
        </p:nvCxnSpPr>
        <p:spPr>
          <a:xfrm flipV="1">
            <a:off x="3027891" y="4563049"/>
            <a:ext cx="4287309" cy="9589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92390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6BFF3EA8-E07A-D6AD-A41F-1AC0E424538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3733" y="1394126"/>
            <a:ext cx="3292676" cy="2682623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DB62F910-A216-B615-7C53-ED5A36D0D609}"/>
              </a:ext>
            </a:extLst>
          </p:cNvPr>
          <p:cNvSpPr txBox="1"/>
          <p:nvPr/>
        </p:nvSpPr>
        <p:spPr>
          <a:xfrm>
            <a:off x="9950335" y="182515"/>
            <a:ext cx="19618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>
                <a:solidFill>
                  <a:srgbClr val="00B0F0"/>
                </a:solidFill>
              </a:rPr>
              <a:t>마이페이지</a:t>
            </a:r>
            <a:r>
              <a:rPr lang="en-US" altLang="ko-KR" sz="1600" dirty="0">
                <a:solidFill>
                  <a:srgbClr val="00B0F0"/>
                </a:solidFill>
              </a:rPr>
              <a:t>(</a:t>
            </a:r>
            <a:r>
              <a:rPr lang="ko-KR" altLang="en-US" sz="1600" dirty="0">
                <a:solidFill>
                  <a:srgbClr val="00B0F0"/>
                </a:solidFill>
              </a:rPr>
              <a:t>스크랩</a:t>
            </a:r>
            <a:r>
              <a:rPr lang="en-US" altLang="ko-KR" sz="1600" dirty="0">
                <a:solidFill>
                  <a:srgbClr val="00B0F0"/>
                </a:solidFill>
              </a:rPr>
              <a:t>)</a:t>
            </a:r>
            <a:r>
              <a:rPr lang="ko-KR" altLang="en-US" sz="1600" dirty="0">
                <a:solidFill>
                  <a:srgbClr val="00B0F0"/>
                </a:solidFill>
              </a:rPr>
              <a:t> </a:t>
            </a:r>
            <a:r>
              <a:rPr lang="en-US" altLang="ko-KR" sz="1200" dirty="0">
                <a:solidFill>
                  <a:srgbClr val="00B0F0"/>
                </a:solidFill>
              </a:rPr>
              <a:t>	</a:t>
            </a:r>
            <a:endParaRPr lang="ko-KR" altLang="en-US" sz="1200" dirty="0">
              <a:solidFill>
                <a:srgbClr val="00B0F0"/>
              </a:solidFill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6447824" y="1602377"/>
            <a:ext cx="424678" cy="285574"/>
          </a:xfrm>
          <a:prstGeom prst="round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ACBD245-5060-EDB6-3247-1138643BB3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243" y="871028"/>
            <a:ext cx="2157202" cy="3660945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3AFC1E9-D394-6A68-6D8A-91FF214109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697" y="1176498"/>
            <a:ext cx="3549060" cy="3355475"/>
          </a:xfrm>
          <a:prstGeom prst="rect">
            <a:avLst/>
          </a:prstGeom>
          <a:ln>
            <a:solidFill>
              <a:srgbClr val="C00000"/>
            </a:solidFill>
          </a:ln>
        </p:spPr>
      </p:pic>
      <p:grpSp>
        <p:nvGrpSpPr>
          <p:cNvPr id="15" name="Group 7">
            <a:extLst>
              <a:ext uri="{FF2B5EF4-FFF2-40B4-BE49-F238E27FC236}">
                <a16:creationId xmlns:a16="http://schemas.microsoft.com/office/drawing/2014/main" id="{45F1DDDB-E021-27B5-AC19-FFCFF0F70AAD}"/>
              </a:ext>
            </a:extLst>
          </p:cNvPr>
          <p:cNvGrpSpPr/>
          <p:nvPr/>
        </p:nvGrpSpPr>
        <p:grpSpPr>
          <a:xfrm>
            <a:off x="536041" y="4656623"/>
            <a:ext cx="3473675" cy="936066"/>
            <a:chOff x="3617617" y="10063484"/>
            <a:chExt cx="1636390" cy="2211825"/>
          </a:xfrm>
        </p:grpSpPr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8745F9E5-3526-8B0A-013B-05BB23682242}"/>
                </a:ext>
              </a:extLst>
            </p:cNvPr>
            <p:cNvSpPr/>
            <p:nvPr/>
          </p:nvSpPr>
          <p:spPr>
            <a:xfrm>
              <a:off x="3617617" y="10063484"/>
              <a:ext cx="1636390" cy="2211825"/>
            </a:xfrm>
            <a:custGeom>
              <a:avLst/>
              <a:gdLst/>
              <a:ahLst/>
              <a:cxnLst/>
              <a:rect l="l" t="t" r="r" b="b"/>
              <a:pathLst>
                <a:path w="1636390" h="1827954">
                  <a:moveTo>
                    <a:pt x="1511930" y="1827954"/>
                  </a:moveTo>
                  <a:lnTo>
                    <a:pt x="124460" y="1827954"/>
                  </a:lnTo>
                  <a:cubicBezTo>
                    <a:pt x="55880" y="1827954"/>
                    <a:pt x="0" y="1772074"/>
                    <a:pt x="0" y="170349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11930" y="0"/>
                  </a:lnTo>
                  <a:cubicBezTo>
                    <a:pt x="1580510" y="0"/>
                    <a:pt x="1636390" y="55880"/>
                    <a:pt x="1636390" y="124460"/>
                  </a:cubicBezTo>
                  <a:lnTo>
                    <a:pt x="1636390" y="1703494"/>
                  </a:lnTo>
                  <a:cubicBezTo>
                    <a:pt x="1636390" y="1772074"/>
                    <a:pt x="1580510" y="1827954"/>
                    <a:pt x="1511930" y="1827954"/>
                  </a:cubicBezTo>
                  <a:close/>
                </a:path>
              </a:pathLst>
            </a:custGeom>
            <a:solidFill>
              <a:srgbClr val="5034C4">
                <a:alpha val="4706"/>
              </a:srgbClr>
            </a:solidFill>
          </p:spPr>
          <p:txBody>
            <a:bodyPr/>
            <a:lstStyle/>
            <a:p>
              <a:endParaRPr lang="en-US" altLang="ko-KR" sz="1400" dirty="0">
                <a:solidFill>
                  <a:srgbClr val="5034C4"/>
                </a:solidFill>
                <a:latin typeface="MS Gothic" panose="020B0609070205080204" pitchFamily="49" charset="-128"/>
                <a:ea typeface="MS Gothic" panose="020B0609070205080204" pitchFamily="49" charset="-128"/>
              </a:endParaRPr>
            </a:p>
            <a:p>
              <a:r>
                <a:rPr lang="ko-KR" altLang="en-US" sz="1100" dirty="0">
                  <a:solidFill>
                    <a:srgbClr val="5034C4"/>
                  </a:solidFill>
                  <a:latin typeface="MS Gothic" panose="020B0609070205080204" pitchFamily="49" charset="-128"/>
                  <a:ea typeface="MS Gothic" panose="020B0609070205080204" pitchFamily="49" charset="-128"/>
                </a:rPr>
                <a:t>각각의 서브페이지에서 자신이 원하는 게시물의</a:t>
              </a:r>
              <a:endParaRPr lang="en-US" altLang="ko-KR" sz="1100" dirty="0">
                <a:solidFill>
                  <a:srgbClr val="5034C4"/>
                </a:solidFill>
                <a:latin typeface="MS Gothic" panose="020B0609070205080204" pitchFamily="49" charset="-128"/>
                <a:ea typeface="MS Gothic" panose="020B0609070205080204" pitchFamily="49" charset="-128"/>
              </a:endParaRPr>
            </a:p>
            <a:p>
              <a:endParaRPr lang="en-US" altLang="ko-KR" sz="1100" dirty="0">
                <a:solidFill>
                  <a:srgbClr val="5034C4"/>
                </a:solidFill>
                <a:latin typeface="MS Gothic" panose="020B0609070205080204" pitchFamily="49" charset="-128"/>
                <a:ea typeface="MS Gothic" panose="020B0609070205080204" pitchFamily="49" charset="-128"/>
              </a:endParaRPr>
            </a:p>
            <a:p>
              <a:r>
                <a:rPr lang="ko-KR" altLang="en-US" sz="1100" dirty="0">
                  <a:solidFill>
                    <a:srgbClr val="5034C4"/>
                  </a:solidFill>
                  <a:latin typeface="MS Gothic" panose="020B0609070205080204" pitchFamily="49" charset="-128"/>
                  <a:ea typeface="MS Gothic" panose="020B0609070205080204" pitchFamily="49" charset="-128"/>
                </a:rPr>
                <a:t>스크랩 버튼을 누를 수 있습니다</a:t>
              </a:r>
              <a:r>
                <a:rPr lang="en-US" altLang="ko-KR" sz="1100" dirty="0">
                  <a:solidFill>
                    <a:srgbClr val="5034C4"/>
                  </a:solidFill>
                  <a:latin typeface="MS Gothic" panose="020B0609070205080204" pitchFamily="49" charset="-128"/>
                  <a:ea typeface="MS Gothic" panose="020B0609070205080204" pitchFamily="49" charset="-128"/>
                </a:rPr>
                <a:t>.</a:t>
              </a:r>
            </a:p>
          </p:txBody>
        </p:sp>
      </p:grp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DDC1C297-649B-4548-E2CA-BFAEC7776F08}"/>
              </a:ext>
            </a:extLst>
          </p:cNvPr>
          <p:cNvCxnSpPr>
            <a:cxnSpLocks/>
          </p:cNvCxnSpPr>
          <p:nvPr/>
        </p:nvCxnSpPr>
        <p:spPr>
          <a:xfrm>
            <a:off x="6940731" y="1793966"/>
            <a:ext cx="679269" cy="2090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7">
            <a:extLst>
              <a:ext uri="{FF2B5EF4-FFF2-40B4-BE49-F238E27FC236}">
                <a16:creationId xmlns:a16="http://schemas.microsoft.com/office/drawing/2014/main" id="{DB2CFE8C-82E9-E96D-1EE7-91119A908658}"/>
              </a:ext>
            </a:extLst>
          </p:cNvPr>
          <p:cNvGrpSpPr/>
          <p:nvPr/>
        </p:nvGrpSpPr>
        <p:grpSpPr>
          <a:xfrm>
            <a:off x="7769389" y="4656623"/>
            <a:ext cx="3473675" cy="936066"/>
            <a:chOff x="3621719" y="10063484"/>
            <a:chExt cx="1636390" cy="2211825"/>
          </a:xfrm>
        </p:grpSpPr>
        <p:sp>
          <p:nvSpPr>
            <p:cNvPr id="24" name="Freeform 8">
              <a:extLst>
                <a:ext uri="{FF2B5EF4-FFF2-40B4-BE49-F238E27FC236}">
                  <a16:creationId xmlns:a16="http://schemas.microsoft.com/office/drawing/2014/main" id="{8125CDD4-058D-9AA3-25DC-72001F02B9A9}"/>
                </a:ext>
              </a:extLst>
            </p:cNvPr>
            <p:cNvSpPr/>
            <p:nvPr/>
          </p:nvSpPr>
          <p:spPr>
            <a:xfrm>
              <a:off x="3621719" y="10063484"/>
              <a:ext cx="1636390" cy="2211825"/>
            </a:xfrm>
            <a:custGeom>
              <a:avLst/>
              <a:gdLst/>
              <a:ahLst/>
              <a:cxnLst/>
              <a:rect l="l" t="t" r="r" b="b"/>
              <a:pathLst>
                <a:path w="1636390" h="1827954">
                  <a:moveTo>
                    <a:pt x="1511930" y="1827954"/>
                  </a:moveTo>
                  <a:lnTo>
                    <a:pt x="124460" y="1827954"/>
                  </a:lnTo>
                  <a:cubicBezTo>
                    <a:pt x="55880" y="1827954"/>
                    <a:pt x="0" y="1772074"/>
                    <a:pt x="0" y="170349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11930" y="0"/>
                  </a:lnTo>
                  <a:cubicBezTo>
                    <a:pt x="1580510" y="0"/>
                    <a:pt x="1636390" y="55880"/>
                    <a:pt x="1636390" y="124460"/>
                  </a:cubicBezTo>
                  <a:lnTo>
                    <a:pt x="1636390" y="1703494"/>
                  </a:lnTo>
                  <a:cubicBezTo>
                    <a:pt x="1636390" y="1772074"/>
                    <a:pt x="1580510" y="1827954"/>
                    <a:pt x="1511930" y="1827954"/>
                  </a:cubicBezTo>
                  <a:close/>
                </a:path>
              </a:pathLst>
            </a:custGeom>
            <a:solidFill>
              <a:srgbClr val="5034C4">
                <a:alpha val="4706"/>
              </a:srgbClr>
            </a:solidFill>
          </p:spPr>
          <p:txBody>
            <a:bodyPr/>
            <a:lstStyle/>
            <a:p>
              <a:endParaRPr lang="en-US" altLang="ko-KR" sz="1400" dirty="0">
                <a:solidFill>
                  <a:srgbClr val="5034C4"/>
                </a:solidFill>
                <a:latin typeface="MS Gothic" panose="020B0609070205080204" pitchFamily="49" charset="-128"/>
                <a:ea typeface="MS Gothic" panose="020B0609070205080204" pitchFamily="49" charset="-128"/>
              </a:endParaRPr>
            </a:p>
            <a:p>
              <a:r>
                <a:rPr lang="ko-KR" altLang="en-US" sz="1100" dirty="0">
                  <a:solidFill>
                    <a:srgbClr val="5034C4"/>
                  </a:solidFill>
                  <a:latin typeface="MS Gothic" panose="020B0609070205080204" pitchFamily="49" charset="-128"/>
                  <a:ea typeface="MS Gothic" panose="020B0609070205080204" pitchFamily="49" charset="-128"/>
                </a:rPr>
                <a:t>마이페이지에서 자신이 스크랩한 게시물을</a:t>
              </a:r>
              <a:endParaRPr lang="en-US" altLang="ko-KR" sz="1100" dirty="0">
                <a:solidFill>
                  <a:srgbClr val="5034C4"/>
                </a:solidFill>
                <a:latin typeface="MS Gothic" panose="020B0609070205080204" pitchFamily="49" charset="-128"/>
                <a:ea typeface="MS Gothic" panose="020B0609070205080204" pitchFamily="49" charset="-128"/>
              </a:endParaRPr>
            </a:p>
            <a:p>
              <a:endParaRPr lang="en-US" altLang="ko-KR" sz="1100" dirty="0">
                <a:solidFill>
                  <a:srgbClr val="5034C4"/>
                </a:solidFill>
                <a:latin typeface="MS Gothic" panose="020B0609070205080204" pitchFamily="49" charset="-128"/>
                <a:ea typeface="MS Gothic" panose="020B0609070205080204" pitchFamily="49" charset="-128"/>
              </a:endParaRPr>
            </a:p>
            <a:p>
              <a:r>
                <a:rPr lang="ko-KR" altLang="en-US" sz="1100" dirty="0">
                  <a:solidFill>
                    <a:srgbClr val="5034C4"/>
                  </a:solidFill>
                  <a:latin typeface="MS Gothic" panose="020B0609070205080204" pitchFamily="49" charset="-128"/>
                  <a:ea typeface="MS Gothic" panose="020B0609070205080204" pitchFamily="49" charset="-128"/>
                </a:rPr>
                <a:t>확인할 수 있습니다</a:t>
              </a:r>
              <a:r>
                <a:rPr lang="en-US" altLang="ko-KR" sz="1100" dirty="0">
                  <a:solidFill>
                    <a:srgbClr val="5034C4"/>
                  </a:solidFill>
                  <a:latin typeface="MS Gothic" panose="020B0609070205080204" pitchFamily="49" charset="-128"/>
                  <a:ea typeface="MS Gothic" panose="020B0609070205080204" pitchFamily="49" charset="-128"/>
                </a:rPr>
                <a:t>.</a:t>
              </a:r>
            </a:p>
          </p:txBody>
        </p:sp>
      </p:grpSp>
      <p:sp>
        <p:nvSpPr>
          <p:cNvPr id="4" name="모서리가 둥근 직사각형 10">
            <a:extLst>
              <a:ext uri="{FF2B5EF4-FFF2-40B4-BE49-F238E27FC236}">
                <a16:creationId xmlns:a16="http://schemas.microsoft.com/office/drawing/2014/main" id="{53A736A1-8E8F-60E0-0777-1320FFF95FC0}"/>
              </a:ext>
            </a:extLst>
          </p:cNvPr>
          <p:cNvSpPr/>
          <p:nvPr/>
        </p:nvSpPr>
        <p:spPr>
          <a:xfrm>
            <a:off x="1777707" y="3544172"/>
            <a:ext cx="424274" cy="332152"/>
          </a:xfrm>
          <a:prstGeom prst="round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2971569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35B5C56-6123-BA74-860A-BCB486AC9E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698" y="890741"/>
            <a:ext cx="2442205" cy="4087661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25BFDFF-05DE-4B9A-C13F-3ED88E1877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8836" y="805432"/>
            <a:ext cx="4885192" cy="4258277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DB62F910-A216-B615-7C53-ED5A36D0D609}"/>
              </a:ext>
            </a:extLst>
          </p:cNvPr>
          <p:cNvSpPr txBox="1"/>
          <p:nvPr/>
        </p:nvSpPr>
        <p:spPr>
          <a:xfrm>
            <a:off x="9950335" y="182515"/>
            <a:ext cx="19618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00B0F0"/>
                </a:solidFill>
              </a:rPr>
              <a:t>마이페이지</a:t>
            </a:r>
            <a:r>
              <a:rPr lang="en-US" altLang="ko-KR" sz="1600" dirty="0">
                <a:solidFill>
                  <a:srgbClr val="00B0F0"/>
                </a:solidFill>
              </a:rPr>
              <a:t>(</a:t>
            </a:r>
            <a:r>
              <a:rPr lang="ko-KR" altLang="en-US" sz="1600" dirty="0">
                <a:solidFill>
                  <a:srgbClr val="00B0F0"/>
                </a:solidFill>
              </a:rPr>
              <a:t>좋아요</a:t>
            </a:r>
            <a:r>
              <a:rPr lang="en-US" altLang="ko-KR" sz="1600" dirty="0">
                <a:solidFill>
                  <a:srgbClr val="00B0F0"/>
                </a:solidFill>
              </a:rPr>
              <a:t>)</a:t>
            </a:r>
            <a:r>
              <a:rPr lang="ko-KR" altLang="en-US" sz="1600" dirty="0">
                <a:solidFill>
                  <a:srgbClr val="00B0F0"/>
                </a:solidFill>
              </a:rPr>
              <a:t> </a:t>
            </a:r>
            <a:r>
              <a:rPr lang="en-US" altLang="ko-KR" sz="1200" dirty="0">
                <a:solidFill>
                  <a:srgbClr val="00B0F0"/>
                </a:solidFill>
              </a:rPr>
              <a:t>	</a:t>
            </a:r>
            <a:endParaRPr lang="ko-KR" altLang="en-US" sz="1200" dirty="0">
              <a:solidFill>
                <a:srgbClr val="00B0F0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323377" y="3892515"/>
            <a:ext cx="424274" cy="332152"/>
          </a:xfrm>
          <a:prstGeom prst="round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10417610" y="1645371"/>
            <a:ext cx="436418" cy="276847"/>
          </a:xfrm>
          <a:prstGeom prst="round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grpSp>
        <p:nvGrpSpPr>
          <p:cNvPr id="13" name="Group 7">
            <a:extLst>
              <a:ext uri="{FF2B5EF4-FFF2-40B4-BE49-F238E27FC236}">
                <a16:creationId xmlns:a16="http://schemas.microsoft.com/office/drawing/2014/main" id="{39BB8142-6C2F-AA31-D9AC-93EFBF6B6514}"/>
              </a:ext>
            </a:extLst>
          </p:cNvPr>
          <p:cNvGrpSpPr/>
          <p:nvPr/>
        </p:nvGrpSpPr>
        <p:grpSpPr>
          <a:xfrm>
            <a:off x="578962" y="5093513"/>
            <a:ext cx="3473675" cy="936066"/>
            <a:chOff x="3621719" y="10063484"/>
            <a:chExt cx="1636390" cy="2211825"/>
          </a:xfrm>
        </p:grpSpPr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A668A2FC-4272-3788-18B0-1371A860FCA3}"/>
                </a:ext>
              </a:extLst>
            </p:cNvPr>
            <p:cNvSpPr/>
            <p:nvPr/>
          </p:nvSpPr>
          <p:spPr>
            <a:xfrm>
              <a:off x="3621719" y="10063484"/>
              <a:ext cx="1636390" cy="2211825"/>
            </a:xfrm>
            <a:custGeom>
              <a:avLst/>
              <a:gdLst/>
              <a:ahLst/>
              <a:cxnLst/>
              <a:rect l="l" t="t" r="r" b="b"/>
              <a:pathLst>
                <a:path w="1636390" h="1827954">
                  <a:moveTo>
                    <a:pt x="1511930" y="1827954"/>
                  </a:moveTo>
                  <a:lnTo>
                    <a:pt x="124460" y="1827954"/>
                  </a:lnTo>
                  <a:cubicBezTo>
                    <a:pt x="55880" y="1827954"/>
                    <a:pt x="0" y="1772074"/>
                    <a:pt x="0" y="170349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11930" y="0"/>
                  </a:lnTo>
                  <a:cubicBezTo>
                    <a:pt x="1580510" y="0"/>
                    <a:pt x="1636390" y="55880"/>
                    <a:pt x="1636390" y="124460"/>
                  </a:cubicBezTo>
                  <a:lnTo>
                    <a:pt x="1636390" y="1703494"/>
                  </a:lnTo>
                  <a:cubicBezTo>
                    <a:pt x="1636390" y="1772074"/>
                    <a:pt x="1580510" y="1827954"/>
                    <a:pt x="1511930" y="1827954"/>
                  </a:cubicBezTo>
                  <a:close/>
                </a:path>
              </a:pathLst>
            </a:custGeom>
            <a:solidFill>
              <a:srgbClr val="5034C4">
                <a:alpha val="4706"/>
              </a:srgbClr>
            </a:solidFill>
          </p:spPr>
          <p:txBody>
            <a:bodyPr/>
            <a:lstStyle/>
            <a:p>
              <a:endParaRPr lang="en-US" altLang="ko-KR" sz="1400" dirty="0">
                <a:solidFill>
                  <a:srgbClr val="5034C4"/>
                </a:solidFill>
                <a:latin typeface="MS Gothic" panose="020B0609070205080204" pitchFamily="49" charset="-128"/>
                <a:ea typeface="MS Gothic" panose="020B0609070205080204" pitchFamily="49" charset="-128"/>
              </a:endParaRPr>
            </a:p>
            <a:p>
              <a:r>
                <a:rPr lang="ko-KR" altLang="en-US" sz="1100" dirty="0">
                  <a:solidFill>
                    <a:srgbClr val="5034C4"/>
                  </a:solidFill>
                  <a:latin typeface="MS Gothic" panose="020B0609070205080204" pitchFamily="49" charset="-128"/>
                  <a:ea typeface="MS Gothic" panose="020B0609070205080204" pitchFamily="49" charset="-128"/>
                </a:rPr>
                <a:t>각각의 서브페이지에서 자신이 원하는 게시물의</a:t>
              </a:r>
              <a:endParaRPr lang="en-US" altLang="ko-KR" sz="1100" dirty="0">
                <a:solidFill>
                  <a:srgbClr val="5034C4"/>
                </a:solidFill>
                <a:latin typeface="MS Gothic" panose="020B0609070205080204" pitchFamily="49" charset="-128"/>
                <a:ea typeface="MS Gothic" panose="020B0609070205080204" pitchFamily="49" charset="-128"/>
              </a:endParaRPr>
            </a:p>
            <a:p>
              <a:endParaRPr lang="en-US" altLang="ko-KR" sz="1100" dirty="0">
                <a:solidFill>
                  <a:srgbClr val="5034C4"/>
                </a:solidFill>
                <a:latin typeface="MS Gothic" panose="020B0609070205080204" pitchFamily="49" charset="-128"/>
                <a:ea typeface="MS Gothic" panose="020B0609070205080204" pitchFamily="49" charset="-128"/>
              </a:endParaRPr>
            </a:p>
            <a:p>
              <a:r>
                <a:rPr lang="ko-KR" altLang="en-US" sz="1100" dirty="0">
                  <a:solidFill>
                    <a:srgbClr val="5034C4"/>
                  </a:solidFill>
                  <a:latin typeface="MS Gothic" panose="020B0609070205080204" pitchFamily="49" charset="-128"/>
                  <a:ea typeface="MS Gothic" panose="020B0609070205080204" pitchFamily="49" charset="-128"/>
                </a:rPr>
                <a:t>좋아요 버튼을 누를 수 있습니다</a:t>
              </a:r>
              <a:r>
                <a:rPr lang="en-US" altLang="ko-KR" sz="1100" dirty="0">
                  <a:solidFill>
                    <a:srgbClr val="5034C4"/>
                  </a:solidFill>
                  <a:latin typeface="MS Gothic" panose="020B0609070205080204" pitchFamily="49" charset="-128"/>
                  <a:ea typeface="MS Gothic" panose="020B0609070205080204" pitchFamily="49" charset="-128"/>
                </a:rPr>
                <a:t>.</a:t>
              </a:r>
            </a:p>
          </p:txBody>
        </p:sp>
      </p:grpSp>
      <p:grpSp>
        <p:nvGrpSpPr>
          <p:cNvPr id="15" name="Group 7">
            <a:extLst>
              <a:ext uri="{FF2B5EF4-FFF2-40B4-BE49-F238E27FC236}">
                <a16:creationId xmlns:a16="http://schemas.microsoft.com/office/drawing/2014/main" id="{3CE9D765-9619-72E9-61DA-3B1963F5A702}"/>
              </a:ext>
            </a:extLst>
          </p:cNvPr>
          <p:cNvGrpSpPr/>
          <p:nvPr/>
        </p:nvGrpSpPr>
        <p:grpSpPr>
          <a:xfrm>
            <a:off x="6743898" y="5239659"/>
            <a:ext cx="3473675" cy="936066"/>
            <a:chOff x="3180067" y="9927677"/>
            <a:chExt cx="1636390" cy="2211825"/>
          </a:xfrm>
        </p:grpSpPr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1F7CC1AA-4F56-2511-0897-6250B7B6D025}"/>
                </a:ext>
              </a:extLst>
            </p:cNvPr>
            <p:cNvSpPr/>
            <p:nvPr/>
          </p:nvSpPr>
          <p:spPr>
            <a:xfrm>
              <a:off x="3180067" y="9927677"/>
              <a:ext cx="1636390" cy="2211825"/>
            </a:xfrm>
            <a:custGeom>
              <a:avLst/>
              <a:gdLst/>
              <a:ahLst/>
              <a:cxnLst/>
              <a:rect l="l" t="t" r="r" b="b"/>
              <a:pathLst>
                <a:path w="1636390" h="1827954">
                  <a:moveTo>
                    <a:pt x="1511930" y="1827954"/>
                  </a:moveTo>
                  <a:lnTo>
                    <a:pt x="124460" y="1827954"/>
                  </a:lnTo>
                  <a:cubicBezTo>
                    <a:pt x="55880" y="1827954"/>
                    <a:pt x="0" y="1772074"/>
                    <a:pt x="0" y="170349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11930" y="0"/>
                  </a:lnTo>
                  <a:cubicBezTo>
                    <a:pt x="1580510" y="0"/>
                    <a:pt x="1636390" y="55880"/>
                    <a:pt x="1636390" y="124460"/>
                  </a:cubicBezTo>
                  <a:lnTo>
                    <a:pt x="1636390" y="1703494"/>
                  </a:lnTo>
                  <a:cubicBezTo>
                    <a:pt x="1636390" y="1772074"/>
                    <a:pt x="1580510" y="1827954"/>
                    <a:pt x="1511930" y="1827954"/>
                  </a:cubicBezTo>
                  <a:close/>
                </a:path>
              </a:pathLst>
            </a:custGeom>
            <a:solidFill>
              <a:srgbClr val="5034C4">
                <a:alpha val="4706"/>
              </a:srgbClr>
            </a:solidFill>
          </p:spPr>
          <p:txBody>
            <a:bodyPr/>
            <a:lstStyle/>
            <a:p>
              <a:endParaRPr lang="en-US" altLang="ko-KR" sz="1400" dirty="0">
                <a:solidFill>
                  <a:srgbClr val="5034C4"/>
                </a:solidFill>
                <a:latin typeface="MS Gothic" panose="020B0609070205080204" pitchFamily="49" charset="-128"/>
                <a:ea typeface="MS Gothic" panose="020B0609070205080204" pitchFamily="49" charset="-128"/>
              </a:endParaRPr>
            </a:p>
            <a:p>
              <a:r>
                <a:rPr lang="ko-KR" altLang="en-US" sz="1100" dirty="0">
                  <a:solidFill>
                    <a:srgbClr val="5034C4"/>
                  </a:solidFill>
                  <a:latin typeface="MS Gothic" panose="020B0609070205080204" pitchFamily="49" charset="-128"/>
                  <a:ea typeface="MS Gothic" panose="020B0609070205080204" pitchFamily="49" charset="-128"/>
                </a:rPr>
                <a:t>마이페이지에서 자신이 </a:t>
              </a:r>
              <a:r>
                <a:rPr lang="ko-KR" altLang="en-US" sz="1100" dirty="0" err="1">
                  <a:solidFill>
                    <a:srgbClr val="5034C4"/>
                  </a:solidFill>
                  <a:latin typeface="MS Gothic" panose="020B0609070205080204" pitchFamily="49" charset="-128"/>
                  <a:ea typeface="MS Gothic" panose="020B0609070205080204" pitchFamily="49" charset="-128"/>
                </a:rPr>
                <a:t>좋아요한</a:t>
              </a:r>
              <a:r>
                <a:rPr lang="ko-KR" altLang="en-US" sz="1100" dirty="0">
                  <a:solidFill>
                    <a:srgbClr val="5034C4"/>
                  </a:solidFill>
                  <a:latin typeface="MS Gothic" panose="020B0609070205080204" pitchFamily="49" charset="-128"/>
                  <a:ea typeface="MS Gothic" panose="020B0609070205080204" pitchFamily="49" charset="-128"/>
                </a:rPr>
                <a:t> 게시물을</a:t>
              </a:r>
              <a:endParaRPr lang="en-US" altLang="ko-KR" sz="1100" dirty="0">
                <a:solidFill>
                  <a:srgbClr val="5034C4"/>
                </a:solidFill>
                <a:latin typeface="MS Gothic" panose="020B0609070205080204" pitchFamily="49" charset="-128"/>
                <a:ea typeface="MS Gothic" panose="020B0609070205080204" pitchFamily="49" charset="-128"/>
              </a:endParaRPr>
            </a:p>
            <a:p>
              <a:endParaRPr lang="en-US" altLang="ko-KR" sz="1100" dirty="0">
                <a:solidFill>
                  <a:srgbClr val="5034C4"/>
                </a:solidFill>
                <a:latin typeface="MS Gothic" panose="020B0609070205080204" pitchFamily="49" charset="-128"/>
                <a:ea typeface="MS Gothic" panose="020B0609070205080204" pitchFamily="49" charset="-128"/>
              </a:endParaRPr>
            </a:p>
            <a:p>
              <a:r>
                <a:rPr lang="ko-KR" altLang="en-US" sz="1100" dirty="0">
                  <a:solidFill>
                    <a:srgbClr val="5034C4"/>
                  </a:solidFill>
                  <a:latin typeface="MS Gothic" panose="020B0609070205080204" pitchFamily="49" charset="-128"/>
                  <a:ea typeface="MS Gothic" panose="020B0609070205080204" pitchFamily="49" charset="-128"/>
                </a:rPr>
                <a:t>확인할 수 있습니다</a:t>
              </a:r>
              <a:r>
                <a:rPr lang="en-US" altLang="ko-KR" sz="1100" dirty="0">
                  <a:solidFill>
                    <a:srgbClr val="5034C4"/>
                  </a:solidFill>
                  <a:latin typeface="MS Gothic" panose="020B0609070205080204" pitchFamily="49" charset="-128"/>
                  <a:ea typeface="MS Gothic" panose="020B0609070205080204" pitchFamily="49" charset="-128"/>
                </a:rPr>
                <a:t>.</a:t>
              </a:r>
            </a:p>
          </p:txBody>
        </p:sp>
      </p:grp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BBECB111-36C2-1D8D-B658-C6A1713C24A6}"/>
              </a:ext>
            </a:extLst>
          </p:cNvPr>
          <p:cNvCxnSpPr>
            <a:cxnSpLocks/>
          </p:cNvCxnSpPr>
          <p:nvPr/>
        </p:nvCxnSpPr>
        <p:spPr>
          <a:xfrm flipV="1">
            <a:off x="1889760" y="3544389"/>
            <a:ext cx="3840480" cy="5312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67243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1643281">
            <a:off x="-378582" y="1959850"/>
            <a:ext cx="15319948" cy="7159951"/>
          </a:xfrm>
          <a:prstGeom prst="rect">
            <a:avLst/>
          </a:prstGeom>
          <a:solidFill>
            <a:srgbClr val="5034C4"/>
          </a:solidFill>
        </p:spPr>
      </p:sp>
      <p:sp>
        <p:nvSpPr>
          <p:cNvPr id="3" name="Freeform 3"/>
          <p:cNvSpPr/>
          <p:nvPr/>
        </p:nvSpPr>
        <p:spPr>
          <a:xfrm>
            <a:off x="685800" y="802433"/>
            <a:ext cx="4208873" cy="4417711"/>
          </a:xfrm>
          <a:custGeom>
            <a:avLst/>
            <a:gdLst/>
            <a:ahLst/>
            <a:cxnLst/>
            <a:rect l="l" t="t" r="r" b="b"/>
            <a:pathLst>
              <a:path w="6313310" h="6626566">
                <a:moveTo>
                  <a:pt x="0" y="0"/>
                </a:moveTo>
                <a:lnTo>
                  <a:pt x="6313310" y="0"/>
                </a:lnTo>
                <a:lnTo>
                  <a:pt x="6313310" y="6626566"/>
                </a:lnTo>
                <a:lnTo>
                  <a:pt x="0" y="6626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5907336" y="3956334"/>
            <a:ext cx="5081065" cy="107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04"/>
              </a:lnSpc>
            </a:pPr>
            <a:r>
              <a:rPr lang="ko-KR" altLang="en-US" sz="7004" dirty="0">
                <a:solidFill>
                  <a:srgbClr val="C3EBEF"/>
                </a:solidFill>
                <a:ea typeface="Nanum Gothic Bold"/>
              </a:rPr>
              <a:t>장바구니</a:t>
            </a:r>
            <a:endParaRPr lang="en-US" sz="7004" dirty="0">
              <a:solidFill>
                <a:srgbClr val="C3EBEF"/>
              </a:solidFill>
              <a:ea typeface="Nanum Gothic Bold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5513303" y="1097639"/>
            <a:ext cx="1738795" cy="1473234"/>
          </a:xfrm>
          <a:custGeom>
            <a:avLst/>
            <a:gdLst/>
            <a:ahLst/>
            <a:cxnLst/>
            <a:rect l="l" t="t" r="r" b="b"/>
            <a:pathLst>
              <a:path w="2608193" h="2209851">
                <a:moveTo>
                  <a:pt x="0" y="0"/>
                </a:moveTo>
                <a:lnTo>
                  <a:pt x="2608193" y="0"/>
                </a:lnTo>
                <a:lnTo>
                  <a:pt x="2608193" y="2209851"/>
                </a:lnTo>
                <a:lnTo>
                  <a:pt x="0" y="220985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7621267" y="378908"/>
            <a:ext cx="826601" cy="1021642"/>
          </a:xfrm>
          <a:custGeom>
            <a:avLst/>
            <a:gdLst/>
            <a:ahLst/>
            <a:cxnLst/>
            <a:rect l="l" t="t" r="r" b="b"/>
            <a:pathLst>
              <a:path w="1239902" h="1532463">
                <a:moveTo>
                  <a:pt x="0" y="0"/>
                </a:moveTo>
                <a:lnTo>
                  <a:pt x="1239902" y="0"/>
                </a:lnTo>
                <a:lnTo>
                  <a:pt x="1239902" y="1532463"/>
                </a:lnTo>
                <a:lnTo>
                  <a:pt x="0" y="153246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32063013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1643281">
            <a:off x="-378582" y="1959850"/>
            <a:ext cx="15319948" cy="7159951"/>
          </a:xfrm>
          <a:prstGeom prst="rect">
            <a:avLst/>
          </a:prstGeom>
          <a:solidFill>
            <a:srgbClr val="5034C4"/>
          </a:solidFill>
        </p:spPr>
      </p:sp>
      <p:sp>
        <p:nvSpPr>
          <p:cNvPr id="3" name="Freeform 3"/>
          <p:cNvSpPr/>
          <p:nvPr/>
        </p:nvSpPr>
        <p:spPr>
          <a:xfrm>
            <a:off x="685800" y="802433"/>
            <a:ext cx="4208873" cy="4417711"/>
          </a:xfrm>
          <a:custGeom>
            <a:avLst/>
            <a:gdLst/>
            <a:ahLst/>
            <a:cxnLst/>
            <a:rect l="l" t="t" r="r" b="b"/>
            <a:pathLst>
              <a:path w="6313310" h="6626566">
                <a:moveTo>
                  <a:pt x="0" y="0"/>
                </a:moveTo>
                <a:lnTo>
                  <a:pt x="6313310" y="0"/>
                </a:lnTo>
                <a:lnTo>
                  <a:pt x="6313310" y="6626566"/>
                </a:lnTo>
                <a:lnTo>
                  <a:pt x="0" y="6626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5907336" y="3956334"/>
            <a:ext cx="5081065" cy="107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04"/>
              </a:lnSpc>
            </a:pPr>
            <a:r>
              <a:rPr lang="ko-KR" altLang="en-US" sz="7004" dirty="0">
                <a:solidFill>
                  <a:srgbClr val="C3EBEF"/>
                </a:solidFill>
                <a:ea typeface="Nanum Gothic Bold"/>
              </a:rPr>
              <a:t>회원관리</a:t>
            </a:r>
            <a:endParaRPr lang="en-US" sz="7004" dirty="0">
              <a:solidFill>
                <a:srgbClr val="C3EBEF"/>
              </a:solidFill>
              <a:ea typeface="Nanum Gothic Bold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5513303" y="1097639"/>
            <a:ext cx="1738795" cy="1473234"/>
          </a:xfrm>
          <a:custGeom>
            <a:avLst/>
            <a:gdLst/>
            <a:ahLst/>
            <a:cxnLst/>
            <a:rect l="l" t="t" r="r" b="b"/>
            <a:pathLst>
              <a:path w="2608193" h="2209851">
                <a:moveTo>
                  <a:pt x="0" y="0"/>
                </a:moveTo>
                <a:lnTo>
                  <a:pt x="2608193" y="0"/>
                </a:lnTo>
                <a:lnTo>
                  <a:pt x="2608193" y="2209851"/>
                </a:lnTo>
                <a:lnTo>
                  <a:pt x="0" y="220985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7621267" y="378908"/>
            <a:ext cx="826601" cy="1021642"/>
          </a:xfrm>
          <a:custGeom>
            <a:avLst/>
            <a:gdLst/>
            <a:ahLst/>
            <a:cxnLst/>
            <a:rect l="l" t="t" r="r" b="b"/>
            <a:pathLst>
              <a:path w="1239902" h="1532463">
                <a:moveTo>
                  <a:pt x="0" y="0"/>
                </a:moveTo>
                <a:lnTo>
                  <a:pt x="1239902" y="0"/>
                </a:lnTo>
                <a:lnTo>
                  <a:pt x="1239902" y="1532463"/>
                </a:lnTo>
                <a:lnTo>
                  <a:pt x="0" y="153246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17215792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01B641A-B4E7-93DB-867F-D78F5F9C4F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86" y="585033"/>
            <a:ext cx="5577814" cy="4258277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DB62F910-A216-B615-7C53-ED5A36D0D609}"/>
              </a:ext>
            </a:extLst>
          </p:cNvPr>
          <p:cNvSpPr txBox="1"/>
          <p:nvPr/>
        </p:nvSpPr>
        <p:spPr>
          <a:xfrm>
            <a:off x="10316094" y="146452"/>
            <a:ext cx="19618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>
                <a:solidFill>
                  <a:srgbClr val="00B0F0"/>
                </a:solidFill>
              </a:rPr>
              <a:t>쇼핑페이지</a:t>
            </a:r>
            <a:r>
              <a:rPr lang="en-US" altLang="ko-KR" sz="1200" dirty="0">
                <a:solidFill>
                  <a:srgbClr val="00B0F0"/>
                </a:solidFill>
              </a:rPr>
              <a:t>	</a:t>
            </a:r>
            <a:endParaRPr lang="ko-KR" altLang="en-US" sz="1200" dirty="0">
              <a:solidFill>
                <a:srgbClr val="00B0F0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515757" y="650945"/>
            <a:ext cx="316210" cy="284043"/>
          </a:xfrm>
          <a:prstGeom prst="round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EE27166-2A32-F813-9701-F7AA901BC3B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4137" y="934988"/>
            <a:ext cx="4674565" cy="3519237"/>
          </a:xfrm>
          <a:prstGeom prst="rect">
            <a:avLst/>
          </a:prstGeom>
          <a:ln>
            <a:solidFill>
              <a:srgbClr val="C00000"/>
            </a:solidFill>
          </a:ln>
        </p:spPr>
      </p:pic>
      <p:grpSp>
        <p:nvGrpSpPr>
          <p:cNvPr id="14" name="Group 7">
            <a:extLst>
              <a:ext uri="{FF2B5EF4-FFF2-40B4-BE49-F238E27FC236}">
                <a16:creationId xmlns:a16="http://schemas.microsoft.com/office/drawing/2014/main" id="{BA3B10CF-083B-BE33-71C8-E245FF5A8FDF}"/>
              </a:ext>
            </a:extLst>
          </p:cNvPr>
          <p:cNvGrpSpPr/>
          <p:nvPr/>
        </p:nvGrpSpPr>
        <p:grpSpPr>
          <a:xfrm>
            <a:off x="7320020" y="4568634"/>
            <a:ext cx="3473675" cy="1029673"/>
            <a:chOff x="3180067" y="9927677"/>
            <a:chExt cx="1636390" cy="2211825"/>
          </a:xfrm>
        </p:grpSpPr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01368F6B-4503-0DA1-3313-24EFB774459C}"/>
                </a:ext>
              </a:extLst>
            </p:cNvPr>
            <p:cNvSpPr/>
            <p:nvPr/>
          </p:nvSpPr>
          <p:spPr>
            <a:xfrm>
              <a:off x="3180067" y="9927677"/>
              <a:ext cx="1636390" cy="2211825"/>
            </a:xfrm>
            <a:custGeom>
              <a:avLst/>
              <a:gdLst/>
              <a:ahLst/>
              <a:cxnLst/>
              <a:rect l="l" t="t" r="r" b="b"/>
              <a:pathLst>
                <a:path w="1636390" h="1827954">
                  <a:moveTo>
                    <a:pt x="1511930" y="1827954"/>
                  </a:moveTo>
                  <a:lnTo>
                    <a:pt x="124460" y="1827954"/>
                  </a:lnTo>
                  <a:cubicBezTo>
                    <a:pt x="55880" y="1827954"/>
                    <a:pt x="0" y="1772074"/>
                    <a:pt x="0" y="170349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11930" y="0"/>
                  </a:lnTo>
                  <a:cubicBezTo>
                    <a:pt x="1580510" y="0"/>
                    <a:pt x="1636390" y="55880"/>
                    <a:pt x="1636390" y="124460"/>
                  </a:cubicBezTo>
                  <a:lnTo>
                    <a:pt x="1636390" y="1703494"/>
                  </a:lnTo>
                  <a:cubicBezTo>
                    <a:pt x="1636390" y="1772074"/>
                    <a:pt x="1580510" y="1827954"/>
                    <a:pt x="1511930" y="1827954"/>
                  </a:cubicBezTo>
                  <a:close/>
                </a:path>
              </a:pathLst>
            </a:custGeom>
            <a:solidFill>
              <a:srgbClr val="5034C4">
                <a:alpha val="4706"/>
              </a:srgbClr>
            </a:solidFill>
          </p:spPr>
          <p:txBody>
            <a:bodyPr/>
            <a:lstStyle/>
            <a:p>
              <a:endParaRPr lang="en-US" altLang="ko-KR" sz="1400" dirty="0">
                <a:solidFill>
                  <a:srgbClr val="5034C4"/>
                </a:solidFill>
                <a:latin typeface="MS Gothic" panose="020B0609070205080204" pitchFamily="49" charset="-128"/>
                <a:ea typeface="MS Gothic" panose="020B0609070205080204" pitchFamily="49" charset="-128"/>
              </a:endParaRPr>
            </a:p>
            <a:p>
              <a:r>
                <a:rPr lang="ko-KR" altLang="en-US" sz="1100" dirty="0">
                  <a:solidFill>
                    <a:srgbClr val="5034C4"/>
                  </a:solidFill>
                  <a:latin typeface="MS Gothic" panose="020B0609070205080204" pitchFamily="49" charset="-128"/>
                  <a:ea typeface="MS Gothic" panose="020B0609070205080204" pitchFamily="49" charset="-128"/>
                </a:rPr>
                <a:t>쇼핑페이지에 있는 제품들의</a:t>
              </a:r>
              <a:endParaRPr lang="en-US" altLang="ko-KR" sz="1100" dirty="0">
                <a:solidFill>
                  <a:srgbClr val="5034C4"/>
                </a:solidFill>
                <a:latin typeface="MS Gothic" panose="020B0609070205080204" pitchFamily="49" charset="-128"/>
                <a:ea typeface="MS Gothic" panose="020B0609070205080204" pitchFamily="49" charset="-128"/>
              </a:endParaRPr>
            </a:p>
            <a:p>
              <a:endParaRPr lang="en-US" altLang="ko-KR" sz="1100" dirty="0">
                <a:solidFill>
                  <a:srgbClr val="5034C4"/>
                </a:solidFill>
                <a:latin typeface="MS Gothic" panose="020B0609070205080204" pitchFamily="49" charset="-128"/>
                <a:ea typeface="MS Gothic" panose="020B0609070205080204" pitchFamily="49" charset="-128"/>
              </a:endParaRPr>
            </a:p>
            <a:p>
              <a:r>
                <a:rPr lang="ko-KR" altLang="en-US" sz="1100" dirty="0">
                  <a:solidFill>
                    <a:srgbClr val="5034C4"/>
                  </a:solidFill>
                  <a:latin typeface="MS Gothic" panose="020B0609070205080204" pitchFamily="49" charset="-128"/>
                  <a:ea typeface="MS Gothic" panose="020B0609070205080204" pitchFamily="49" charset="-128"/>
                </a:rPr>
                <a:t>가격과 할인율이 있습니다</a:t>
              </a:r>
              <a:endParaRPr lang="en-US" altLang="ko-KR" sz="1100" dirty="0">
                <a:solidFill>
                  <a:srgbClr val="5034C4"/>
                </a:solidFill>
                <a:latin typeface="MS Gothic" panose="020B0609070205080204" pitchFamily="49" charset="-128"/>
                <a:ea typeface="MS Gothic" panose="020B0609070205080204" pitchFamily="49" charset="-128"/>
              </a:endParaRPr>
            </a:p>
          </p:txBody>
        </p:sp>
      </p:grpSp>
      <p:grpSp>
        <p:nvGrpSpPr>
          <p:cNvPr id="16" name="Group 7">
            <a:extLst>
              <a:ext uri="{FF2B5EF4-FFF2-40B4-BE49-F238E27FC236}">
                <a16:creationId xmlns:a16="http://schemas.microsoft.com/office/drawing/2014/main" id="{13403D38-4362-1E55-0771-0C0181924203}"/>
              </a:ext>
            </a:extLst>
          </p:cNvPr>
          <p:cNvGrpSpPr/>
          <p:nvPr/>
        </p:nvGrpSpPr>
        <p:grpSpPr>
          <a:xfrm>
            <a:off x="1515757" y="4994118"/>
            <a:ext cx="3473675" cy="1029673"/>
            <a:chOff x="3180067" y="9695434"/>
            <a:chExt cx="1636390" cy="2676310"/>
          </a:xfrm>
        </p:grpSpPr>
        <p:sp>
          <p:nvSpPr>
            <p:cNvPr id="17" name="Freeform 8">
              <a:extLst>
                <a:ext uri="{FF2B5EF4-FFF2-40B4-BE49-F238E27FC236}">
                  <a16:creationId xmlns:a16="http://schemas.microsoft.com/office/drawing/2014/main" id="{10D90DE5-7027-581C-760A-D30AEAC3342F}"/>
                </a:ext>
              </a:extLst>
            </p:cNvPr>
            <p:cNvSpPr/>
            <p:nvPr/>
          </p:nvSpPr>
          <p:spPr>
            <a:xfrm>
              <a:off x="3180067" y="9695434"/>
              <a:ext cx="1636390" cy="2676310"/>
            </a:xfrm>
            <a:custGeom>
              <a:avLst/>
              <a:gdLst/>
              <a:ahLst/>
              <a:cxnLst/>
              <a:rect l="l" t="t" r="r" b="b"/>
              <a:pathLst>
                <a:path w="1636390" h="1827954">
                  <a:moveTo>
                    <a:pt x="1511930" y="1827954"/>
                  </a:moveTo>
                  <a:lnTo>
                    <a:pt x="124460" y="1827954"/>
                  </a:lnTo>
                  <a:cubicBezTo>
                    <a:pt x="55880" y="1827954"/>
                    <a:pt x="0" y="1772074"/>
                    <a:pt x="0" y="170349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11930" y="0"/>
                  </a:lnTo>
                  <a:cubicBezTo>
                    <a:pt x="1580510" y="0"/>
                    <a:pt x="1636390" y="55880"/>
                    <a:pt x="1636390" y="124460"/>
                  </a:cubicBezTo>
                  <a:lnTo>
                    <a:pt x="1636390" y="1703494"/>
                  </a:lnTo>
                  <a:cubicBezTo>
                    <a:pt x="1636390" y="1772074"/>
                    <a:pt x="1580510" y="1827954"/>
                    <a:pt x="1511930" y="1827954"/>
                  </a:cubicBezTo>
                  <a:close/>
                </a:path>
              </a:pathLst>
            </a:custGeom>
            <a:solidFill>
              <a:srgbClr val="5034C4">
                <a:alpha val="4706"/>
              </a:srgbClr>
            </a:solidFill>
          </p:spPr>
          <p:txBody>
            <a:bodyPr/>
            <a:lstStyle/>
            <a:p>
              <a:endParaRPr lang="en-US" altLang="ko-KR" sz="1400" dirty="0">
                <a:solidFill>
                  <a:srgbClr val="5034C4"/>
                </a:solidFill>
                <a:latin typeface="MS Gothic" panose="020B0609070205080204" pitchFamily="49" charset="-128"/>
                <a:ea typeface="MS Gothic" panose="020B0609070205080204" pitchFamily="49" charset="-128"/>
              </a:endParaRPr>
            </a:p>
            <a:p>
              <a:pPr algn="ctr"/>
              <a:endParaRPr lang="en-US" altLang="ko-KR" sz="1100" dirty="0">
                <a:solidFill>
                  <a:srgbClr val="5034C4"/>
                </a:solidFill>
                <a:latin typeface="MS Gothic" panose="020B0609070205080204" pitchFamily="49" charset="-128"/>
                <a:ea typeface="MS Gothic" panose="020B0609070205080204" pitchFamily="49" charset="-128"/>
              </a:endParaRPr>
            </a:p>
            <a:p>
              <a:pPr algn="ctr"/>
              <a:r>
                <a:rPr lang="ko-KR" altLang="en-US" sz="1100" dirty="0">
                  <a:solidFill>
                    <a:srgbClr val="5034C4"/>
                  </a:solidFill>
                  <a:latin typeface="MS Gothic" panose="020B0609070205080204" pitchFamily="49" charset="-128"/>
                  <a:ea typeface="MS Gothic" panose="020B0609070205080204" pitchFamily="49" charset="-128"/>
                </a:rPr>
                <a:t>쇼핑페이지의 </a:t>
              </a:r>
              <a:r>
                <a:rPr lang="ko-KR" altLang="en-US" sz="1100" dirty="0" err="1">
                  <a:solidFill>
                    <a:srgbClr val="5034C4"/>
                  </a:solidFill>
                  <a:latin typeface="MS Gothic" panose="020B0609070205080204" pitchFamily="49" charset="-128"/>
                  <a:ea typeface="MS Gothic" panose="020B0609070205080204" pitchFamily="49" charset="-128"/>
                </a:rPr>
                <a:t>메인화면</a:t>
              </a:r>
              <a:r>
                <a:rPr lang="ko-KR" altLang="en-US" sz="1100" dirty="0">
                  <a:solidFill>
                    <a:srgbClr val="5034C4"/>
                  </a:solidFill>
                  <a:latin typeface="MS Gothic" panose="020B0609070205080204" pitchFamily="49" charset="-128"/>
                  <a:ea typeface="MS Gothic" panose="020B0609070205080204" pitchFamily="49" charset="-128"/>
                </a:rPr>
                <a:t> 입니다</a:t>
              </a:r>
              <a:r>
                <a:rPr lang="en-US" altLang="ko-KR" sz="1100" dirty="0">
                  <a:solidFill>
                    <a:srgbClr val="5034C4"/>
                  </a:solidFill>
                  <a:latin typeface="MS Gothic" panose="020B0609070205080204" pitchFamily="49" charset="-128"/>
                  <a:ea typeface="MS Gothic" panose="020B0609070205080204" pitchFamily="49" charset="-128"/>
                </a:rPr>
                <a:t>.</a:t>
              </a:r>
            </a:p>
          </p:txBody>
        </p:sp>
      </p:grpSp>
      <p:sp>
        <p:nvSpPr>
          <p:cNvPr id="18" name="모서리가 둥근 직사각형 10">
            <a:extLst>
              <a:ext uri="{FF2B5EF4-FFF2-40B4-BE49-F238E27FC236}">
                <a16:creationId xmlns:a16="http://schemas.microsoft.com/office/drawing/2014/main" id="{40844A1C-EE12-5702-0059-F07A315EFF24}"/>
              </a:ext>
            </a:extLst>
          </p:cNvPr>
          <p:cNvSpPr/>
          <p:nvPr/>
        </p:nvSpPr>
        <p:spPr>
          <a:xfrm>
            <a:off x="6876512" y="2240260"/>
            <a:ext cx="351601" cy="284043"/>
          </a:xfrm>
          <a:prstGeom prst="round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9" name="모서리가 둥근 직사각형 10">
            <a:extLst>
              <a:ext uri="{FF2B5EF4-FFF2-40B4-BE49-F238E27FC236}">
                <a16:creationId xmlns:a16="http://schemas.microsoft.com/office/drawing/2014/main" id="{424174D3-E1D6-08B3-E76E-F24069D9D9F9}"/>
              </a:ext>
            </a:extLst>
          </p:cNvPr>
          <p:cNvSpPr/>
          <p:nvPr/>
        </p:nvSpPr>
        <p:spPr>
          <a:xfrm>
            <a:off x="9056857" y="2170591"/>
            <a:ext cx="351600" cy="284043"/>
          </a:xfrm>
          <a:prstGeom prst="round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3171044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159932"/>
            <a:ext cx="4883962" cy="3899872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DB62F910-A216-B615-7C53-ED5A36D0D609}"/>
              </a:ext>
            </a:extLst>
          </p:cNvPr>
          <p:cNvSpPr txBox="1"/>
          <p:nvPr/>
        </p:nvSpPr>
        <p:spPr>
          <a:xfrm>
            <a:off x="10615353" y="212954"/>
            <a:ext cx="19618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00B0F0"/>
                </a:solidFill>
              </a:rPr>
              <a:t>장바구니</a:t>
            </a:r>
            <a:r>
              <a:rPr lang="en-US" altLang="ko-KR" sz="1200" dirty="0">
                <a:solidFill>
                  <a:srgbClr val="00B0F0"/>
                </a:solidFill>
              </a:rPr>
              <a:t>	</a:t>
            </a:r>
            <a:endParaRPr lang="ko-KR" altLang="en-US" sz="1200" dirty="0">
              <a:solidFill>
                <a:srgbClr val="00B0F0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0491921" y="4422924"/>
            <a:ext cx="488041" cy="216188"/>
          </a:xfrm>
          <a:prstGeom prst="round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/>
          </a:p>
        </p:txBody>
      </p:sp>
      <p:cxnSp>
        <p:nvCxnSpPr>
          <p:cNvPr id="7" name="직선 화살표 연결선 6"/>
          <p:cNvCxnSpPr>
            <a:cxnSpLocks/>
          </p:cNvCxnSpPr>
          <p:nvPr/>
        </p:nvCxnSpPr>
        <p:spPr>
          <a:xfrm flipH="1">
            <a:off x="6723304" y="3887944"/>
            <a:ext cx="2124605" cy="14242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reeform 8">
            <a:extLst>
              <a:ext uri="{FF2B5EF4-FFF2-40B4-BE49-F238E27FC236}">
                <a16:creationId xmlns:a16="http://schemas.microsoft.com/office/drawing/2014/main" id="{A47EF764-879B-F42D-64BE-2EA77D65CF86}"/>
              </a:ext>
            </a:extLst>
          </p:cNvPr>
          <p:cNvSpPr/>
          <p:nvPr/>
        </p:nvSpPr>
        <p:spPr>
          <a:xfrm>
            <a:off x="6723304" y="48911"/>
            <a:ext cx="3473675" cy="1029673"/>
          </a:xfrm>
          <a:custGeom>
            <a:avLst/>
            <a:gdLst/>
            <a:ahLst/>
            <a:cxnLst/>
            <a:rect l="l" t="t" r="r" b="b"/>
            <a:pathLst>
              <a:path w="1636390" h="1827954">
                <a:moveTo>
                  <a:pt x="1511930" y="1827954"/>
                </a:moveTo>
                <a:lnTo>
                  <a:pt x="124460" y="1827954"/>
                </a:lnTo>
                <a:cubicBezTo>
                  <a:pt x="55880" y="1827954"/>
                  <a:pt x="0" y="1772074"/>
                  <a:pt x="0" y="1703494"/>
                </a:cubicBezTo>
                <a:lnTo>
                  <a:pt x="0" y="124460"/>
                </a:lnTo>
                <a:cubicBezTo>
                  <a:pt x="0" y="55880"/>
                  <a:pt x="55880" y="0"/>
                  <a:pt x="124460" y="0"/>
                </a:cubicBezTo>
                <a:lnTo>
                  <a:pt x="1511930" y="0"/>
                </a:lnTo>
                <a:cubicBezTo>
                  <a:pt x="1580510" y="0"/>
                  <a:pt x="1636390" y="55880"/>
                  <a:pt x="1636390" y="124460"/>
                </a:cubicBezTo>
                <a:lnTo>
                  <a:pt x="1636390" y="1703494"/>
                </a:lnTo>
                <a:cubicBezTo>
                  <a:pt x="1636390" y="1772074"/>
                  <a:pt x="1580510" y="1827954"/>
                  <a:pt x="1511930" y="1827954"/>
                </a:cubicBezTo>
                <a:close/>
              </a:path>
            </a:pathLst>
          </a:custGeom>
          <a:solidFill>
            <a:srgbClr val="5034C4">
              <a:alpha val="4706"/>
            </a:srgbClr>
          </a:solidFill>
        </p:spPr>
        <p:txBody>
          <a:bodyPr/>
          <a:lstStyle/>
          <a:p>
            <a:endParaRPr lang="en-US" altLang="ko-KR" sz="1400" dirty="0">
              <a:solidFill>
                <a:srgbClr val="5034C4"/>
              </a:solidFill>
              <a:latin typeface="MS Gothic" panose="020B0609070205080204" pitchFamily="49" charset="-128"/>
              <a:ea typeface="MS Gothic" panose="020B0609070205080204" pitchFamily="49" charset="-128"/>
            </a:endParaRPr>
          </a:p>
          <a:p>
            <a:r>
              <a:rPr lang="ko-KR" altLang="en-US" sz="1100" dirty="0">
                <a:solidFill>
                  <a:srgbClr val="5034C4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쇼핑페이지에서 각각의 제품을 클릭했을 때의</a:t>
            </a:r>
            <a:endParaRPr lang="en-US" altLang="ko-KR" sz="1100" dirty="0">
              <a:solidFill>
                <a:srgbClr val="5034C4"/>
              </a:solidFill>
              <a:latin typeface="MS Gothic" panose="020B0609070205080204" pitchFamily="49" charset="-128"/>
              <a:ea typeface="MS Gothic" panose="020B0609070205080204" pitchFamily="49" charset="-128"/>
            </a:endParaRPr>
          </a:p>
          <a:p>
            <a:endParaRPr lang="en-US" altLang="ko-KR" sz="1100" dirty="0">
              <a:solidFill>
                <a:srgbClr val="5034C4"/>
              </a:solidFill>
              <a:latin typeface="MS Gothic" panose="020B0609070205080204" pitchFamily="49" charset="-128"/>
              <a:ea typeface="MS Gothic" panose="020B0609070205080204" pitchFamily="49" charset="-128"/>
            </a:endParaRPr>
          </a:p>
          <a:p>
            <a:r>
              <a:rPr lang="ko-KR" altLang="en-US" sz="1100" dirty="0">
                <a:solidFill>
                  <a:srgbClr val="5034C4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페이지입니다</a:t>
            </a:r>
            <a:r>
              <a:rPr lang="en-US" altLang="ko-KR" sz="1100" dirty="0">
                <a:solidFill>
                  <a:srgbClr val="5034C4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.</a:t>
            </a:r>
          </a:p>
        </p:txBody>
      </p:sp>
      <p:sp>
        <p:nvSpPr>
          <p:cNvPr id="5" name="Freeform 8">
            <a:extLst>
              <a:ext uri="{FF2B5EF4-FFF2-40B4-BE49-F238E27FC236}">
                <a16:creationId xmlns:a16="http://schemas.microsoft.com/office/drawing/2014/main" id="{F93D3E89-974E-91C5-8B1B-DC7D38632765}"/>
              </a:ext>
            </a:extLst>
          </p:cNvPr>
          <p:cNvSpPr/>
          <p:nvPr/>
        </p:nvSpPr>
        <p:spPr>
          <a:xfrm>
            <a:off x="4414836" y="5395807"/>
            <a:ext cx="2870805" cy="936066"/>
          </a:xfrm>
          <a:custGeom>
            <a:avLst/>
            <a:gdLst/>
            <a:ahLst/>
            <a:cxnLst/>
            <a:rect l="l" t="t" r="r" b="b"/>
            <a:pathLst>
              <a:path w="1636390" h="1827954">
                <a:moveTo>
                  <a:pt x="1511930" y="1827954"/>
                </a:moveTo>
                <a:lnTo>
                  <a:pt x="124460" y="1827954"/>
                </a:lnTo>
                <a:cubicBezTo>
                  <a:pt x="55880" y="1827954"/>
                  <a:pt x="0" y="1772074"/>
                  <a:pt x="0" y="1703494"/>
                </a:cubicBezTo>
                <a:lnTo>
                  <a:pt x="0" y="124460"/>
                </a:lnTo>
                <a:cubicBezTo>
                  <a:pt x="0" y="55880"/>
                  <a:pt x="55880" y="0"/>
                  <a:pt x="124460" y="0"/>
                </a:cubicBezTo>
                <a:lnTo>
                  <a:pt x="1511930" y="0"/>
                </a:lnTo>
                <a:cubicBezTo>
                  <a:pt x="1580510" y="0"/>
                  <a:pt x="1636390" y="55880"/>
                  <a:pt x="1636390" y="124460"/>
                </a:cubicBezTo>
                <a:lnTo>
                  <a:pt x="1636390" y="1703494"/>
                </a:lnTo>
                <a:cubicBezTo>
                  <a:pt x="1636390" y="1772074"/>
                  <a:pt x="1580510" y="1827954"/>
                  <a:pt x="1511930" y="1827954"/>
                </a:cubicBezTo>
                <a:close/>
              </a:path>
            </a:pathLst>
          </a:custGeom>
          <a:solidFill>
            <a:srgbClr val="5034C4">
              <a:alpha val="4706"/>
            </a:srgbClr>
          </a:solidFill>
        </p:spPr>
        <p:txBody>
          <a:bodyPr/>
          <a:lstStyle/>
          <a:p>
            <a:endParaRPr lang="en-US" altLang="ko-KR" sz="1100" dirty="0">
              <a:solidFill>
                <a:srgbClr val="5034C4"/>
              </a:solidFill>
              <a:latin typeface="MS Gothic" panose="020B0609070205080204" pitchFamily="49" charset="-128"/>
              <a:ea typeface="MS Gothic" panose="020B0609070205080204" pitchFamily="49" charset="-128"/>
            </a:endParaRPr>
          </a:p>
          <a:p>
            <a:endParaRPr lang="en-US" altLang="ko-KR" sz="1100" dirty="0">
              <a:solidFill>
                <a:srgbClr val="5034C4"/>
              </a:solidFill>
              <a:latin typeface="MS Gothic" panose="020B0609070205080204" pitchFamily="49" charset="-128"/>
              <a:ea typeface="MS Gothic" panose="020B0609070205080204" pitchFamily="49" charset="-128"/>
            </a:endParaRPr>
          </a:p>
          <a:p>
            <a:r>
              <a:rPr lang="ko-KR" altLang="en-US" sz="1100" dirty="0">
                <a:solidFill>
                  <a:srgbClr val="5034C4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제품의 수량을 정할 수 있는 버튼입니다</a:t>
            </a:r>
            <a:r>
              <a:rPr lang="en-US" altLang="ko-KR" sz="1100" dirty="0">
                <a:solidFill>
                  <a:srgbClr val="5034C4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.</a:t>
            </a:r>
          </a:p>
        </p:txBody>
      </p:sp>
      <p:sp>
        <p:nvSpPr>
          <p:cNvPr id="12" name="모서리가 둥근 직사각형 10">
            <a:extLst>
              <a:ext uri="{FF2B5EF4-FFF2-40B4-BE49-F238E27FC236}">
                <a16:creationId xmlns:a16="http://schemas.microsoft.com/office/drawing/2014/main" id="{7F6FA0A5-CDAC-F1F6-051D-5FFB877A9002}"/>
              </a:ext>
            </a:extLst>
          </p:cNvPr>
          <p:cNvSpPr/>
          <p:nvPr/>
        </p:nvSpPr>
        <p:spPr>
          <a:xfrm>
            <a:off x="8918137" y="3587931"/>
            <a:ext cx="488041" cy="269563"/>
          </a:xfrm>
          <a:prstGeom prst="round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8A62BAB8-32F0-BEA8-EE80-9DACE27D880D}"/>
              </a:ext>
            </a:extLst>
          </p:cNvPr>
          <p:cNvCxnSpPr>
            <a:cxnSpLocks/>
          </p:cNvCxnSpPr>
          <p:nvPr/>
        </p:nvCxnSpPr>
        <p:spPr>
          <a:xfrm flipH="1">
            <a:off x="10320249" y="4725722"/>
            <a:ext cx="343343" cy="9723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Freeform 8">
            <a:extLst>
              <a:ext uri="{FF2B5EF4-FFF2-40B4-BE49-F238E27FC236}">
                <a16:creationId xmlns:a16="http://schemas.microsoft.com/office/drawing/2014/main" id="{8D9AE645-ED14-B40B-3E2C-C9EF777CCEED}"/>
              </a:ext>
            </a:extLst>
          </p:cNvPr>
          <p:cNvSpPr/>
          <p:nvPr/>
        </p:nvSpPr>
        <p:spPr>
          <a:xfrm>
            <a:off x="8195074" y="5422007"/>
            <a:ext cx="2870805" cy="936066"/>
          </a:xfrm>
          <a:custGeom>
            <a:avLst/>
            <a:gdLst/>
            <a:ahLst/>
            <a:cxnLst/>
            <a:rect l="l" t="t" r="r" b="b"/>
            <a:pathLst>
              <a:path w="1636390" h="1827954">
                <a:moveTo>
                  <a:pt x="1511930" y="1827954"/>
                </a:moveTo>
                <a:lnTo>
                  <a:pt x="124460" y="1827954"/>
                </a:lnTo>
                <a:cubicBezTo>
                  <a:pt x="55880" y="1827954"/>
                  <a:pt x="0" y="1772074"/>
                  <a:pt x="0" y="1703494"/>
                </a:cubicBezTo>
                <a:lnTo>
                  <a:pt x="0" y="124460"/>
                </a:lnTo>
                <a:cubicBezTo>
                  <a:pt x="0" y="55880"/>
                  <a:pt x="55880" y="0"/>
                  <a:pt x="124460" y="0"/>
                </a:cubicBezTo>
                <a:lnTo>
                  <a:pt x="1511930" y="0"/>
                </a:lnTo>
                <a:cubicBezTo>
                  <a:pt x="1580510" y="0"/>
                  <a:pt x="1636390" y="55880"/>
                  <a:pt x="1636390" y="124460"/>
                </a:cubicBezTo>
                <a:lnTo>
                  <a:pt x="1636390" y="1703494"/>
                </a:lnTo>
                <a:cubicBezTo>
                  <a:pt x="1636390" y="1772074"/>
                  <a:pt x="1580510" y="1827954"/>
                  <a:pt x="1511930" y="1827954"/>
                </a:cubicBezTo>
                <a:close/>
              </a:path>
            </a:pathLst>
          </a:custGeom>
          <a:solidFill>
            <a:srgbClr val="5034C4">
              <a:alpha val="4706"/>
            </a:srgbClr>
          </a:solidFill>
        </p:spPr>
        <p:txBody>
          <a:bodyPr/>
          <a:lstStyle/>
          <a:p>
            <a:r>
              <a:rPr lang="en-US" altLang="ko-KR" sz="1100" dirty="0">
                <a:solidFill>
                  <a:srgbClr val="5034C4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	</a:t>
            </a:r>
          </a:p>
          <a:p>
            <a:endParaRPr lang="en-US" altLang="ko-KR" sz="1100" dirty="0">
              <a:solidFill>
                <a:srgbClr val="5034C4"/>
              </a:solidFill>
              <a:latin typeface="MS Gothic" panose="020B0609070205080204" pitchFamily="49" charset="-128"/>
              <a:ea typeface="MS Gothic" panose="020B0609070205080204" pitchFamily="49" charset="-128"/>
            </a:endParaRPr>
          </a:p>
          <a:p>
            <a:r>
              <a:rPr lang="ko-KR" altLang="en-US" sz="1100" dirty="0">
                <a:solidFill>
                  <a:srgbClr val="5034C4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수량의 따라 가격이 바인딩됩니다</a:t>
            </a:r>
            <a:r>
              <a:rPr lang="en-US" altLang="ko-KR" sz="1100" dirty="0">
                <a:solidFill>
                  <a:srgbClr val="5034C4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.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53E02FA2-98FD-4800-865A-CF2D062A36F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376" y="1224127"/>
            <a:ext cx="4674566" cy="3519237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23" name="모서리가 둥근 직사각형 10">
            <a:extLst>
              <a:ext uri="{FF2B5EF4-FFF2-40B4-BE49-F238E27FC236}">
                <a16:creationId xmlns:a16="http://schemas.microsoft.com/office/drawing/2014/main" id="{CFA058EC-DCEA-DB8B-FEEC-DA9120025DEF}"/>
              </a:ext>
            </a:extLst>
          </p:cNvPr>
          <p:cNvSpPr/>
          <p:nvPr/>
        </p:nvSpPr>
        <p:spPr>
          <a:xfrm>
            <a:off x="1350910" y="1224127"/>
            <a:ext cx="1122324" cy="1759618"/>
          </a:xfrm>
          <a:prstGeom prst="round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1B297846-3226-892A-E421-A544AA8372AE}"/>
              </a:ext>
            </a:extLst>
          </p:cNvPr>
          <p:cNvCxnSpPr>
            <a:cxnSpLocks/>
          </p:cNvCxnSpPr>
          <p:nvPr/>
        </p:nvCxnSpPr>
        <p:spPr>
          <a:xfrm>
            <a:off x="2629989" y="2586446"/>
            <a:ext cx="322024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00292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98A9F44-F833-463C-CD07-FDA7288EA1E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975" y="498968"/>
            <a:ext cx="3669393" cy="2930032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DB62F910-A216-B615-7C53-ED5A36D0D609}"/>
              </a:ext>
            </a:extLst>
          </p:cNvPr>
          <p:cNvSpPr txBox="1"/>
          <p:nvPr/>
        </p:nvSpPr>
        <p:spPr>
          <a:xfrm>
            <a:off x="10615353" y="212954"/>
            <a:ext cx="19618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00B0F0"/>
                </a:solidFill>
              </a:rPr>
              <a:t>장바구니</a:t>
            </a:r>
            <a:r>
              <a:rPr lang="en-US" altLang="ko-KR" sz="1200" dirty="0">
                <a:solidFill>
                  <a:srgbClr val="00B0F0"/>
                </a:solidFill>
              </a:rPr>
              <a:t>	</a:t>
            </a:r>
            <a:endParaRPr lang="ko-KR" altLang="en-US" sz="1200" dirty="0">
              <a:solidFill>
                <a:srgbClr val="00B0F0"/>
              </a:solidFill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 flipH="1">
            <a:off x="2760614" y="3135086"/>
            <a:ext cx="809897" cy="217714"/>
          </a:xfrm>
          <a:prstGeom prst="round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5" name="Freeform 8">
            <a:extLst>
              <a:ext uri="{FF2B5EF4-FFF2-40B4-BE49-F238E27FC236}">
                <a16:creationId xmlns:a16="http://schemas.microsoft.com/office/drawing/2014/main" id="{FC4FF7F9-0A10-7ADF-5398-55EBF1EA5DD0}"/>
              </a:ext>
            </a:extLst>
          </p:cNvPr>
          <p:cNvSpPr/>
          <p:nvPr/>
        </p:nvSpPr>
        <p:spPr>
          <a:xfrm>
            <a:off x="947727" y="3556452"/>
            <a:ext cx="3157886" cy="936066"/>
          </a:xfrm>
          <a:custGeom>
            <a:avLst/>
            <a:gdLst/>
            <a:ahLst/>
            <a:cxnLst/>
            <a:rect l="l" t="t" r="r" b="b"/>
            <a:pathLst>
              <a:path w="1636390" h="1827954">
                <a:moveTo>
                  <a:pt x="1511930" y="1827954"/>
                </a:moveTo>
                <a:lnTo>
                  <a:pt x="124460" y="1827954"/>
                </a:lnTo>
                <a:cubicBezTo>
                  <a:pt x="55880" y="1827954"/>
                  <a:pt x="0" y="1772074"/>
                  <a:pt x="0" y="1703494"/>
                </a:cubicBezTo>
                <a:lnTo>
                  <a:pt x="0" y="124460"/>
                </a:lnTo>
                <a:cubicBezTo>
                  <a:pt x="0" y="55880"/>
                  <a:pt x="55880" y="0"/>
                  <a:pt x="124460" y="0"/>
                </a:cubicBezTo>
                <a:lnTo>
                  <a:pt x="1511930" y="0"/>
                </a:lnTo>
                <a:cubicBezTo>
                  <a:pt x="1580510" y="0"/>
                  <a:pt x="1636390" y="55880"/>
                  <a:pt x="1636390" y="124460"/>
                </a:cubicBezTo>
                <a:lnTo>
                  <a:pt x="1636390" y="1703494"/>
                </a:lnTo>
                <a:cubicBezTo>
                  <a:pt x="1636390" y="1772074"/>
                  <a:pt x="1580510" y="1827954"/>
                  <a:pt x="1511930" y="1827954"/>
                </a:cubicBezTo>
                <a:close/>
              </a:path>
            </a:pathLst>
          </a:custGeom>
          <a:solidFill>
            <a:srgbClr val="5034C4">
              <a:alpha val="4706"/>
            </a:srgbClr>
          </a:solidFill>
        </p:spPr>
        <p:txBody>
          <a:bodyPr/>
          <a:lstStyle/>
          <a:p>
            <a:r>
              <a:rPr lang="en-US" altLang="ko-KR" sz="1100" dirty="0">
                <a:solidFill>
                  <a:srgbClr val="5034C4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	</a:t>
            </a:r>
          </a:p>
          <a:p>
            <a:endParaRPr lang="en-US" altLang="ko-KR" sz="1100" dirty="0">
              <a:solidFill>
                <a:srgbClr val="5034C4"/>
              </a:solidFill>
              <a:latin typeface="MS Gothic" panose="020B0609070205080204" pitchFamily="49" charset="-128"/>
              <a:ea typeface="MS Gothic" panose="020B0609070205080204" pitchFamily="49" charset="-128"/>
            </a:endParaRPr>
          </a:p>
          <a:p>
            <a:r>
              <a:rPr lang="ko-KR" altLang="en-US" sz="1100" dirty="0">
                <a:solidFill>
                  <a:srgbClr val="5034C4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장바구니 버튼 클릭 시 메시지를 띄웁니다</a:t>
            </a:r>
            <a:r>
              <a:rPr lang="en-US" altLang="ko-KR" sz="1100" dirty="0">
                <a:solidFill>
                  <a:srgbClr val="5034C4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.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482EB08-8038-90C6-2415-C37401737C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8557" y="645850"/>
            <a:ext cx="3134885" cy="887502"/>
          </a:xfrm>
          <a:prstGeom prst="rect">
            <a:avLst/>
          </a:prstGeom>
          <a:ln>
            <a:solidFill>
              <a:schemeClr val="bg1"/>
            </a:solidFill>
          </a:ln>
        </p:spPr>
      </p:pic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D1607C89-0D3A-96DE-EAE3-8B451C389439}"/>
              </a:ext>
            </a:extLst>
          </p:cNvPr>
          <p:cNvCxnSpPr>
            <a:cxnSpLocks/>
          </p:cNvCxnSpPr>
          <p:nvPr/>
        </p:nvCxnSpPr>
        <p:spPr>
          <a:xfrm flipV="1">
            <a:off x="3570511" y="1680233"/>
            <a:ext cx="1210495" cy="13938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8D4FEC5F-F8CB-9841-907A-65D47FAF88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1759" y="2076531"/>
            <a:ext cx="2686425" cy="771633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16" name="모서리가 둥근 직사각형 21">
            <a:extLst>
              <a:ext uri="{FF2B5EF4-FFF2-40B4-BE49-F238E27FC236}">
                <a16:creationId xmlns:a16="http://schemas.microsoft.com/office/drawing/2014/main" id="{B3B7245C-5335-41C3-FED0-84711444BF4E}"/>
              </a:ext>
            </a:extLst>
          </p:cNvPr>
          <p:cNvSpPr/>
          <p:nvPr/>
        </p:nvSpPr>
        <p:spPr>
          <a:xfrm flipH="1">
            <a:off x="5991496" y="2266404"/>
            <a:ext cx="409304" cy="391885"/>
          </a:xfrm>
          <a:prstGeom prst="round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6088AAC0-6449-F32B-03EA-BCD491C77F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1825" y="3282118"/>
            <a:ext cx="6665531" cy="2930032"/>
          </a:xfrm>
          <a:prstGeom prst="rect">
            <a:avLst/>
          </a:prstGeom>
          <a:ln>
            <a:solidFill>
              <a:srgbClr val="C00000"/>
            </a:solidFill>
          </a:ln>
        </p:spPr>
      </p:pic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6CDADF78-9C63-2C75-67B1-094369F16BA9}"/>
              </a:ext>
            </a:extLst>
          </p:cNvPr>
          <p:cNvCxnSpPr/>
          <p:nvPr/>
        </p:nvCxnSpPr>
        <p:spPr>
          <a:xfrm>
            <a:off x="6196148" y="2761704"/>
            <a:ext cx="87086" cy="9644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reeform 8">
            <a:extLst>
              <a:ext uri="{FF2B5EF4-FFF2-40B4-BE49-F238E27FC236}">
                <a16:creationId xmlns:a16="http://schemas.microsoft.com/office/drawing/2014/main" id="{60756639-4A99-3B34-8AC2-D6FC733ECB5D}"/>
              </a:ext>
            </a:extLst>
          </p:cNvPr>
          <p:cNvSpPr/>
          <p:nvPr/>
        </p:nvSpPr>
        <p:spPr>
          <a:xfrm>
            <a:off x="8100082" y="2030788"/>
            <a:ext cx="3157886" cy="1132640"/>
          </a:xfrm>
          <a:custGeom>
            <a:avLst/>
            <a:gdLst/>
            <a:ahLst/>
            <a:cxnLst/>
            <a:rect l="l" t="t" r="r" b="b"/>
            <a:pathLst>
              <a:path w="1636390" h="1827954">
                <a:moveTo>
                  <a:pt x="1511930" y="1827954"/>
                </a:moveTo>
                <a:lnTo>
                  <a:pt x="124460" y="1827954"/>
                </a:lnTo>
                <a:cubicBezTo>
                  <a:pt x="55880" y="1827954"/>
                  <a:pt x="0" y="1772074"/>
                  <a:pt x="0" y="1703494"/>
                </a:cubicBezTo>
                <a:lnTo>
                  <a:pt x="0" y="124460"/>
                </a:lnTo>
                <a:cubicBezTo>
                  <a:pt x="0" y="55880"/>
                  <a:pt x="55880" y="0"/>
                  <a:pt x="124460" y="0"/>
                </a:cubicBezTo>
                <a:lnTo>
                  <a:pt x="1511930" y="0"/>
                </a:lnTo>
                <a:cubicBezTo>
                  <a:pt x="1580510" y="0"/>
                  <a:pt x="1636390" y="55880"/>
                  <a:pt x="1636390" y="124460"/>
                </a:cubicBezTo>
                <a:lnTo>
                  <a:pt x="1636390" y="1703494"/>
                </a:lnTo>
                <a:cubicBezTo>
                  <a:pt x="1636390" y="1772074"/>
                  <a:pt x="1580510" y="1827954"/>
                  <a:pt x="1511930" y="1827954"/>
                </a:cubicBezTo>
                <a:close/>
              </a:path>
            </a:pathLst>
          </a:custGeom>
          <a:solidFill>
            <a:srgbClr val="5034C4">
              <a:alpha val="4706"/>
            </a:srgbClr>
          </a:solidFill>
        </p:spPr>
        <p:txBody>
          <a:bodyPr/>
          <a:lstStyle/>
          <a:p>
            <a:r>
              <a:rPr lang="en-US" altLang="ko-KR" sz="1100" dirty="0">
                <a:solidFill>
                  <a:srgbClr val="5034C4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	</a:t>
            </a:r>
          </a:p>
          <a:p>
            <a:endParaRPr lang="en-US" altLang="ko-KR" sz="1100" dirty="0">
              <a:solidFill>
                <a:srgbClr val="5034C4"/>
              </a:solidFill>
              <a:latin typeface="MS Gothic" panose="020B0609070205080204" pitchFamily="49" charset="-128"/>
              <a:ea typeface="MS Gothic" panose="020B0609070205080204" pitchFamily="49" charset="-128"/>
            </a:endParaRPr>
          </a:p>
          <a:p>
            <a:r>
              <a:rPr lang="ko-KR" altLang="en-US" sz="1100" dirty="0">
                <a:solidFill>
                  <a:srgbClr val="5034C4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헤더부분에서 장바구니 버튼 클릭 시</a:t>
            </a:r>
            <a:endParaRPr lang="en-US" altLang="ko-KR" sz="1100" dirty="0">
              <a:solidFill>
                <a:srgbClr val="5034C4"/>
              </a:solidFill>
              <a:latin typeface="MS Gothic" panose="020B0609070205080204" pitchFamily="49" charset="-128"/>
              <a:ea typeface="MS Gothic" panose="020B0609070205080204" pitchFamily="49" charset="-128"/>
            </a:endParaRPr>
          </a:p>
          <a:p>
            <a:endParaRPr lang="en-US" altLang="ko-KR" sz="1100" dirty="0">
              <a:solidFill>
                <a:srgbClr val="5034C4"/>
              </a:solidFill>
              <a:latin typeface="MS Gothic" panose="020B0609070205080204" pitchFamily="49" charset="-128"/>
              <a:ea typeface="MS Gothic" panose="020B0609070205080204" pitchFamily="49" charset="-128"/>
            </a:endParaRPr>
          </a:p>
          <a:p>
            <a:r>
              <a:rPr lang="ko-KR" altLang="en-US" sz="1100" dirty="0">
                <a:solidFill>
                  <a:srgbClr val="5034C4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나의 장바구니 페이지로 이동합니다</a:t>
            </a:r>
            <a:r>
              <a:rPr lang="en-US" altLang="ko-KR" sz="1100" dirty="0">
                <a:solidFill>
                  <a:srgbClr val="5034C4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765360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86" y="387831"/>
            <a:ext cx="9272178" cy="4723072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DB62F910-A216-B615-7C53-ED5A36D0D609}"/>
              </a:ext>
            </a:extLst>
          </p:cNvPr>
          <p:cNvSpPr txBox="1"/>
          <p:nvPr/>
        </p:nvSpPr>
        <p:spPr>
          <a:xfrm>
            <a:off x="10615353" y="212954"/>
            <a:ext cx="19618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00B0F0"/>
                </a:solidFill>
              </a:rPr>
              <a:t>장바구니</a:t>
            </a:r>
            <a:r>
              <a:rPr lang="en-US" altLang="ko-KR" sz="1200" dirty="0">
                <a:solidFill>
                  <a:srgbClr val="00B0F0"/>
                </a:solidFill>
              </a:rPr>
              <a:t>	</a:t>
            </a:r>
            <a:endParaRPr lang="ko-KR" altLang="en-US" sz="1200" dirty="0">
              <a:solidFill>
                <a:srgbClr val="00B0F0"/>
              </a:solidFill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1619794" y="3104403"/>
            <a:ext cx="687977" cy="405151"/>
          </a:xfrm>
          <a:prstGeom prst="round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8923990" y="2554018"/>
            <a:ext cx="1068700" cy="390699"/>
          </a:xfrm>
          <a:prstGeom prst="round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5" name="Freeform 8">
            <a:extLst>
              <a:ext uri="{FF2B5EF4-FFF2-40B4-BE49-F238E27FC236}">
                <a16:creationId xmlns:a16="http://schemas.microsoft.com/office/drawing/2014/main" id="{288402DA-8A41-DFA0-15C5-C816A67502A4}"/>
              </a:ext>
            </a:extLst>
          </p:cNvPr>
          <p:cNvSpPr/>
          <p:nvPr/>
        </p:nvSpPr>
        <p:spPr>
          <a:xfrm>
            <a:off x="3509396" y="5224265"/>
            <a:ext cx="4623462" cy="1245904"/>
          </a:xfrm>
          <a:custGeom>
            <a:avLst/>
            <a:gdLst/>
            <a:ahLst/>
            <a:cxnLst/>
            <a:rect l="l" t="t" r="r" b="b"/>
            <a:pathLst>
              <a:path w="1636390" h="1827954">
                <a:moveTo>
                  <a:pt x="1511930" y="1827954"/>
                </a:moveTo>
                <a:lnTo>
                  <a:pt x="124460" y="1827954"/>
                </a:lnTo>
                <a:cubicBezTo>
                  <a:pt x="55880" y="1827954"/>
                  <a:pt x="0" y="1772074"/>
                  <a:pt x="0" y="1703494"/>
                </a:cubicBezTo>
                <a:lnTo>
                  <a:pt x="0" y="124460"/>
                </a:lnTo>
                <a:cubicBezTo>
                  <a:pt x="0" y="55880"/>
                  <a:pt x="55880" y="0"/>
                  <a:pt x="124460" y="0"/>
                </a:cubicBezTo>
                <a:lnTo>
                  <a:pt x="1511930" y="0"/>
                </a:lnTo>
                <a:cubicBezTo>
                  <a:pt x="1580510" y="0"/>
                  <a:pt x="1636390" y="55880"/>
                  <a:pt x="1636390" y="124460"/>
                </a:cubicBezTo>
                <a:lnTo>
                  <a:pt x="1636390" y="1703494"/>
                </a:lnTo>
                <a:cubicBezTo>
                  <a:pt x="1636390" y="1772074"/>
                  <a:pt x="1580510" y="1827954"/>
                  <a:pt x="1511930" y="1827954"/>
                </a:cubicBezTo>
                <a:close/>
              </a:path>
            </a:pathLst>
          </a:custGeom>
          <a:solidFill>
            <a:srgbClr val="5034C4">
              <a:alpha val="4706"/>
            </a:srgbClr>
          </a:solidFill>
        </p:spPr>
        <p:txBody>
          <a:bodyPr/>
          <a:lstStyle/>
          <a:p>
            <a:r>
              <a:rPr lang="en-US" altLang="ko-KR" sz="1100" dirty="0">
                <a:solidFill>
                  <a:srgbClr val="5034C4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	</a:t>
            </a:r>
          </a:p>
          <a:p>
            <a:endParaRPr lang="en-US" altLang="ko-KR" sz="1100" dirty="0">
              <a:solidFill>
                <a:srgbClr val="5034C4"/>
              </a:solidFill>
              <a:latin typeface="MS Gothic" panose="020B0609070205080204" pitchFamily="49" charset="-128"/>
              <a:ea typeface="MS Gothic" panose="020B0609070205080204" pitchFamily="49" charset="-128"/>
            </a:endParaRPr>
          </a:p>
          <a:p>
            <a:endParaRPr lang="en-US" altLang="ko-KR" sz="1100" dirty="0">
              <a:solidFill>
                <a:srgbClr val="5034C4"/>
              </a:solidFill>
              <a:latin typeface="MS Gothic" panose="020B0609070205080204" pitchFamily="49" charset="-128"/>
              <a:ea typeface="MS Gothic" panose="020B0609070205080204" pitchFamily="49" charset="-128"/>
            </a:endParaRPr>
          </a:p>
          <a:p>
            <a:r>
              <a:rPr lang="ko-KR" altLang="en-US" sz="1100" dirty="0">
                <a:solidFill>
                  <a:srgbClr val="5034C4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장바구니 페이지 안에서도 수령에 따른 가격이 바인딩 됩니다</a:t>
            </a:r>
            <a:r>
              <a:rPr lang="en-US" altLang="ko-KR" sz="1100" dirty="0">
                <a:solidFill>
                  <a:srgbClr val="5034C4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786293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1643281">
            <a:off x="-378582" y="1959850"/>
            <a:ext cx="15319948" cy="7159951"/>
          </a:xfrm>
          <a:prstGeom prst="rect">
            <a:avLst/>
          </a:prstGeom>
          <a:solidFill>
            <a:srgbClr val="5034C4"/>
          </a:solidFill>
        </p:spPr>
      </p:sp>
      <p:sp>
        <p:nvSpPr>
          <p:cNvPr id="3" name="Freeform 3"/>
          <p:cNvSpPr/>
          <p:nvPr/>
        </p:nvSpPr>
        <p:spPr>
          <a:xfrm>
            <a:off x="685800" y="802433"/>
            <a:ext cx="4208873" cy="4417711"/>
          </a:xfrm>
          <a:custGeom>
            <a:avLst/>
            <a:gdLst/>
            <a:ahLst/>
            <a:cxnLst/>
            <a:rect l="l" t="t" r="r" b="b"/>
            <a:pathLst>
              <a:path w="6313310" h="6626566">
                <a:moveTo>
                  <a:pt x="0" y="0"/>
                </a:moveTo>
                <a:lnTo>
                  <a:pt x="6313310" y="0"/>
                </a:lnTo>
                <a:lnTo>
                  <a:pt x="6313310" y="6626566"/>
                </a:lnTo>
                <a:lnTo>
                  <a:pt x="0" y="6626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5907336" y="3956334"/>
            <a:ext cx="5081065" cy="107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04"/>
              </a:lnSpc>
            </a:pPr>
            <a:r>
              <a:rPr lang="ko-KR" altLang="en-US" sz="7004" dirty="0">
                <a:solidFill>
                  <a:srgbClr val="C3EBEF"/>
                </a:solidFill>
                <a:ea typeface="Nanum Gothic Bold"/>
              </a:rPr>
              <a:t>질문</a:t>
            </a:r>
            <a:r>
              <a:rPr lang="en-US" altLang="ko-KR" sz="7004">
                <a:solidFill>
                  <a:srgbClr val="C3EBEF"/>
                </a:solidFill>
                <a:ea typeface="Nanum Gothic Bold"/>
              </a:rPr>
              <a:t>.</a:t>
            </a:r>
            <a:endParaRPr lang="en-US" sz="7004" dirty="0">
              <a:solidFill>
                <a:srgbClr val="C3EBEF"/>
              </a:solidFill>
              <a:ea typeface="Nanum Gothic Bold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5513303" y="1097639"/>
            <a:ext cx="1738795" cy="1473234"/>
          </a:xfrm>
          <a:custGeom>
            <a:avLst/>
            <a:gdLst/>
            <a:ahLst/>
            <a:cxnLst/>
            <a:rect l="l" t="t" r="r" b="b"/>
            <a:pathLst>
              <a:path w="2608193" h="2209851">
                <a:moveTo>
                  <a:pt x="0" y="0"/>
                </a:moveTo>
                <a:lnTo>
                  <a:pt x="2608193" y="0"/>
                </a:lnTo>
                <a:lnTo>
                  <a:pt x="2608193" y="2209851"/>
                </a:lnTo>
                <a:lnTo>
                  <a:pt x="0" y="220985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7621267" y="378908"/>
            <a:ext cx="826601" cy="1021642"/>
          </a:xfrm>
          <a:custGeom>
            <a:avLst/>
            <a:gdLst/>
            <a:ahLst/>
            <a:cxnLst/>
            <a:rect l="l" t="t" r="r" b="b"/>
            <a:pathLst>
              <a:path w="1239902" h="1532463">
                <a:moveTo>
                  <a:pt x="0" y="0"/>
                </a:moveTo>
                <a:lnTo>
                  <a:pt x="1239902" y="0"/>
                </a:lnTo>
                <a:lnTo>
                  <a:pt x="1239902" y="1532463"/>
                </a:lnTo>
                <a:lnTo>
                  <a:pt x="0" y="153246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113592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295" y="831018"/>
            <a:ext cx="4788197" cy="4008073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DB62F910-A216-B615-7C53-ED5A36D0D609}"/>
              </a:ext>
            </a:extLst>
          </p:cNvPr>
          <p:cNvSpPr txBox="1"/>
          <p:nvPr/>
        </p:nvSpPr>
        <p:spPr>
          <a:xfrm>
            <a:off x="10312401" y="-76200"/>
            <a:ext cx="177691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2133" dirty="0">
              <a:solidFill>
                <a:srgbClr val="00B0F0"/>
              </a:solidFill>
            </a:endParaRPr>
          </a:p>
          <a:p>
            <a:r>
              <a:rPr lang="ko-KR" altLang="en-US" sz="2667" dirty="0" err="1">
                <a:solidFill>
                  <a:srgbClr val="00B0F0"/>
                </a:solidFill>
              </a:rPr>
              <a:t>메인화면</a:t>
            </a:r>
            <a:r>
              <a:rPr lang="en-US" altLang="ko-KR" sz="1200" dirty="0">
                <a:solidFill>
                  <a:srgbClr val="00B0F0"/>
                </a:solidFill>
              </a:rPr>
              <a:t>	</a:t>
            </a:r>
            <a:endParaRPr lang="ko-KR" altLang="en-US" sz="1200" dirty="0">
              <a:solidFill>
                <a:srgbClr val="00B0F0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4772297" y="871096"/>
            <a:ext cx="313508" cy="243601"/>
          </a:xfrm>
          <a:prstGeom prst="round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cxnSp>
        <p:nvCxnSpPr>
          <p:cNvPr id="7" name="직선 화살표 연결선 6"/>
          <p:cNvCxnSpPr>
            <a:cxnSpLocks/>
          </p:cNvCxnSpPr>
          <p:nvPr/>
        </p:nvCxnSpPr>
        <p:spPr>
          <a:xfrm>
            <a:off x="5085805" y="1154775"/>
            <a:ext cx="2682241" cy="15361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7">
            <a:extLst>
              <a:ext uri="{FF2B5EF4-FFF2-40B4-BE49-F238E27FC236}">
                <a16:creationId xmlns:a16="http://schemas.microsoft.com/office/drawing/2014/main" id="{FF8318A3-0C47-D73F-9847-7A64660B70F7}"/>
              </a:ext>
            </a:extLst>
          </p:cNvPr>
          <p:cNvGrpSpPr/>
          <p:nvPr/>
        </p:nvGrpSpPr>
        <p:grpSpPr>
          <a:xfrm>
            <a:off x="4600209" y="5251401"/>
            <a:ext cx="3723704" cy="1029673"/>
            <a:chOff x="30124" y="-104118"/>
            <a:chExt cx="1636390" cy="2010751"/>
          </a:xfrm>
        </p:grpSpPr>
        <p:sp>
          <p:nvSpPr>
            <p:cNvPr id="4" name="Freeform 8">
              <a:extLst>
                <a:ext uri="{FF2B5EF4-FFF2-40B4-BE49-F238E27FC236}">
                  <a16:creationId xmlns:a16="http://schemas.microsoft.com/office/drawing/2014/main" id="{6C07B53E-61FB-656C-AAAC-D63A16266EB3}"/>
                </a:ext>
              </a:extLst>
            </p:cNvPr>
            <p:cNvSpPr/>
            <p:nvPr/>
          </p:nvSpPr>
          <p:spPr>
            <a:xfrm>
              <a:off x="30124" y="-104118"/>
              <a:ext cx="1636390" cy="2010751"/>
            </a:xfrm>
            <a:custGeom>
              <a:avLst/>
              <a:gdLst/>
              <a:ahLst/>
              <a:cxnLst/>
              <a:rect l="l" t="t" r="r" b="b"/>
              <a:pathLst>
                <a:path w="1636390" h="1827954">
                  <a:moveTo>
                    <a:pt x="1511930" y="1827954"/>
                  </a:moveTo>
                  <a:lnTo>
                    <a:pt x="124460" y="1827954"/>
                  </a:lnTo>
                  <a:cubicBezTo>
                    <a:pt x="55880" y="1827954"/>
                    <a:pt x="0" y="1772074"/>
                    <a:pt x="0" y="170349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11930" y="0"/>
                  </a:lnTo>
                  <a:cubicBezTo>
                    <a:pt x="1580510" y="0"/>
                    <a:pt x="1636390" y="55880"/>
                    <a:pt x="1636390" y="124460"/>
                  </a:cubicBezTo>
                  <a:lnTo>
                    <a:pt x="1636390" y="1703494"/>
                  </a:lnTo>
                  <a:cubicBezTo>
                    <a:pt x="1636390" y="1772074"/>
                    <a:pt x="1580510" y="1827954"/>
                    <a:pt x="1511930" y="1827954"/>
                  </a:cubicBezTo>
                  <a:close/>
                </a:path>
              </a:pathLst>
            </a:custGeom>
            <a:solidFill>
              <a:srgbClr val="5034C4">
                <a:alpha val="4706"/>
              </a:srgbClr>
            </a:solidFill>
          </p:spPr>
          <p:txBody>
            <a:bodyPr/>
            <a:lstStyle/>
            <a:p>
              <a:pPr algn="ctr"/>
              <a:endParaRPr lang="en-US" altLang="ko-KR" sz="1400" dirty="0">
                <a:solidFill>
                  <a:srgbClr val="5034C4"/>
                </a:solidFill>
                <a:latin typeface="MS Gothic" panose="020B0609070205080204" pitchFamily="49" charset="-128"/>
                <a:ea typeface="MS Gothic" panose="020B0609070205080204" pitchFamily="49" charset="-128"/>
              </a:endParaRPr>
            </a:p>
            <a:p>
              <a:r>
                <a:rPr lang="ko-KR" altLang="en-US" sz="1100" dirty="0">
                  <a:solidFill>
                    <a:srgbClr val="5034C4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메인 페이지에서 회원가입 버튼을 클릭하면</a:t>
              </a:r>
              <a:endParaRPr lang="en-US" altLang="ko-KR" sz="1100" dirty="0">
                <a:solidFill>
                  <a:srgbClr val="5034C4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endParaRPr lang="en-US" altLang="ko-KR" sz="1100" dirty="0">
                <a:solidFill>
                  <a:srgbClr val="5034C4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ko-KR" altLang="en-US" sz="1100" dirty="0">
                  <a:solidFill>
                    <a:srgbClr val="5034C4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회원가입폼으로 이동합니다</a:t>
              </a:r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DD0DCDA5-4FCB-DE68-EAED-ADCBF75AAF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9517" y="705917"/>
            <a:ext cx="1995905" cy="4258277"/>
          </a:xfrm>
          <a:prstGeom prst="rect">
            <a:avLst/>
          </a:prstGeom>
          <a:ln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37515913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C1F8DCE6-736E-FCCA-3BC1-5C29B4AE4F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3799" y="1799318"/>
            <a:ext cx="7204287" cy="806880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9853059-9383-6B06-7B79-D354144BE1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044" y="848164"/>
            <a:ext cx="2477595" cy="4684105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DB62F910-A216-B615-7C53-ED5A36D0D609}"/>
              </a:ext>
            </a:extLst>
          </p:cNvPr>
          <p:cNvSpPr txBox="1"/>
          <p:nvPr/>
        </p:nvSpPr>
        <p:spPr>
          <a:xfrm>
            <a:off x="10383841" y="249790"/>
            <a:ext cx="1808159" cy="687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67" dirty="0">
                <a:solidFill>
                  <a:srgbClr val="00B0F0"/>
                </a:solidFill>
              </a:rPr>
              <a:t>회원가입</a:t>
            </a:r>
            <a:r>
              <a:rPr lang="en-US" altLang="ko-KR" sz="1200" dirty="0">
                <a:solidFill>
                  <a:srgbClr val="00B0F0"/>
                </a:solidFill>
              </a:rPr>
              <a:t>	</a:t>
            </a:r>
            <a:endParaRPr lang="ko-KR" altLang="en-US" sz="1200" dirty="0">
              <a:solidFill>
                <a:srgbClr val="00B0F0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940270" y="2255269"/>
            <a:ext cx="746991" cy="381999"/>
          </a:xfrm>
          <a:prstGeom prst="round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940270" y="3580399"/>
            <a:ext cx="645289" cy="369177"/>
          </a:xfrm>
          <a:prstGeom prst="round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cxnSp>
        <p:nvCxnSpPr>
          <p:cNvPr id="23" name="직선 화살표 연결선 22"/>
          <p:cNvCxnSpPr>
            <a:cxnSpLocks/>
          </p:cNvCxnSpPr>
          <p:nvPr/>
        </p:nvCxnSpPr>
        <p:spPr>
          <a:xfrm>
            <a:off x="1866778" y="2473255"/>
            <a:ext cx="29229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>
            <a:cxnSpLocks/>
          </p:cNvCxnSpPr>
          <p:nvPr/>
        </p:nvCxnSpPr>
        <p:spPr>
          <a:xfrm flipV="1">
            <a:off x="1732486" y="2637268"/>
            <a:ext cx="4877320" cy="11659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7">
            <a:extLst>
              <a:ext uri="{FF2B5EF4-FFF2-40B4-BE49-F238E27FC236}">
                <a16:creationId xmlns:a16="http://schemas.microsoft.com/office/drawing/2014/main" id="{B4311411-D233-9EAB-FF5F-E21247B14F29}"/>
              </a:ext>
            </a:extLst>
          </p:cNvPr>
          <p:cNvGrpSpPr/>
          <p:nvPr/>
        </p:nvGrpSpPr>
        <p:grpSpPr>
          <a:xfrm>
            <a:off x="4171146" y="3488590"/>
            <a:ext cx="3723704" cy="1029673"/>
            <a:chOff x="-1074455" y="-783735"/>
            <a:chExt cx="1636390" cy="2010751"/>
          </a:xfrm>
        </p:grpSpPr>
        <p:sp>
          <p:nvSpPr>
            <p:cNvPr id="26" name="Freeform 8">
              <a:extLst>
                <a:ext uri="{FF2B5EF4-FFF2-40B4-BE49-F238E27FC236}">
                  <a16:creationId xmlns:a16="http://schemas.microsoft.com/office/drawing/2014/main" id="{8989640C-B375-679E-093D-C53C9E9B2859}"/>
                </a:ext>
              </a:extLst>
            </p:cNvPr>
            <p:cNvSpPr/>
            <p:nvPr/>
          </p:nvSpPr>
          <p:spPr>
            <a:xfrm>
              <a:off x="-1074455" y="-783735"/>
              <a:ext cx="1636390" cy="2010751"/>
            </a:xfrm>
            <a:custGeom>
              <a:avLst/>
              <a:gdLst/>
              <a:ahLst/>
              <a:cxnLst/>
              <a:rect l="l" t="t" r="r" b="b"/>
              <a:pathLst>
                <a:path w="1636390" h="1827954">
                  <a:moveTo>
                    <a:pt x="1511930" y="1827954"/>
                  </a:moveTo>
                  <a:lnTo>
                    <a:pt x="124460" y="1827954"/>
                  </a:lnTo>
                  <a:cubicBezTo>
                    <a:pt x="55880" y="1827954"/>
                    <a:pt x="0" y="1772074"/>
                    <a:pt x="0" y="170349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11930" y="0"/>
                  </a:lnTo>
                  <a:cubicBezTo>
                    <a:pt x="1580510" y="0"/>
                    <a:pt x="1636390" y="55880"/>
                    <a:pt x="1636390" y="124460"/>
                  </a:cubicBezTo>
                  <a:lnTo>
                    <a:pt x="1636390" y="1703494"/>
                  </a:lnTo>
                  <a:cubicBezTo>
                    <a:pt x="1636390" y="1772074"/>
                    <a:pt x="1580510" y="1827954"/>
                    <a:pt x="1511930" y="1827954"/>
                  </a:cubicBezTo>
                  <a:close/>
                </a:path>
              </a:pathLst>
            </a:custGeom>
            <a:solidFill>
              <a:srgbClr val="5034C4">
                <a:alpha val="4706"/>
              </a:srgbClr>
            </a:solidFill>
          </p:spPr>
          <p:txBody>
            <a:bodyPr/>
            <a:lstStyle/>
            <a:p>
              <a:pPr algn="ctr"/>
              <a:endParaRPr lang="en-US" altLang="ko-KR" sz="1400" dirty="0">
                <a:solidFill>
                  <a:srgbClr val="5034C4"/>
                </a:solidFill>
                <a:latin typeface="MS Gothic" panose="020B0609070205080204" pitchFamily="49" charset="-128"/>
                <a:ea typeface="MS Gothic" panose="020B0609070205080204" pitchFamily="49" charset="-128"/>
              </a:endParaRPr>
            </a:p>
            <a:p>
              <a:r>
                <a:rPr lang="ko-KR" altLang="en-US" sz="1200" dirty="0">
                  <a:solidFill>
                    <a:srgbClr val="5034C4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회원가입을 완료하면 </a:t>
              </a:r>
              <a:r>
                <a:rPr lang="en-US" altLang="ko-KR" sz="1200" dirty="0">
                  <a:solidFill>
                    <a:srgbClr val="5034C4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MYSQL </a:t>
              </a:r>
              <a:r>
                <a:rPr lang="ko-KR" altLang="en-US" sz="1200" dirty="0">
                  <a:solidFill>
                    <a:srgbClr val="5034C4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데이터에</a:t>
              </a:r>
              <a:endParaRPr lang="en-US" altLang="ko-KR" sz="1200" dirty="0">
                <a:solidFill>
                  <a:srgbClr val="5034C4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endParaRPr lang="en-US" altLang="ko-KR" sz="1200" dirty="0">
                <a:solidFill>
                  <a:srgbClr val="5034C4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ko-KR" altLang="en-US" sz="1200" dirty="0">
                  <a:solidFill>
                    <a:srgbClr val="5034C4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이메일과 비밀번호가 저장됩니다</a:t>
              </a:r>
              <a:r>
                <a:rPr lang="en-US" altLang="ko-KR" sz="1200" dirty="0">
                  <a:solidFill>
                    <a:srgbClr val="5034C4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.</a:t>
              </a:r>
              <a:endParaRPr lang="ko-KR" altLang="en-US" sz="1200" dirty="0">
                <a:solidFill>
                  <a:srgbClr val="5034C4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853085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7334" y="1753561"/>
            <a:ext cx="4078593" cy="1666896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3" y="1346200"/>
            <a:ext cx="3543795" cy="5283937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DB62F910-A216-B615-7C53-ED5A36D0D609}"/>
              </a:ext>
            </a:extLst>
          </p:cNvPr>
          <p:cNvSpPr txBox="1"/>
          <p:nvPr/>
        </p:nvSpPr>
        <p:spPr>
          <a:xfrm>
            <a:off x="10414000" y="208705"/>
            <a:ext cx="1677079" cy="687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67" dirty="0">
                <a:solidFill>
                  <a:srgbClr val="00B0F0"/>
                </a:solidFill>
              </a:rPr>
              <a:t>회원가입</a:t>
            </a:r>
            <a:r>
              <a:rPr lang="en-US" altLang="ko-KR" sz="1200" dirty="0"/>
              <a:t>	</a:t>
            </a:r>
            <a:endParaRPr lang="ko-KR" altLang="en-US" sz="1200" dirty="0"/>
          </a:p>
        </p:txBody>
      </p:sp>
      <p:sp>
        <p:nvSpPr>
          <p:cNvPr id="10" name="말풍선: 모서리가 둥근 사각형 9">
            <a:extLst>
              <a:ext uri="{FF2B5EF4-FFF2-40B4-BE49-F238E27FC236}">
                <a16:creationId xmlns:a16="http://schemas.microsoft.com/office/drawing/2014/main" id="{E7B1652B-3229-79F0-1EE2-5820862E3CD7}"/>
              </a:ext>
            </a:extLst>
          </p:cNvPr>
          <p:cNvSpPr/>
          <p:nvPr/>
        </p:nvSpPr>
        <p:spPr>
          <a:xfrm>
            <a:off x="762000" y="2587009"/>
            <a:ext cx="1016000" cy="355600"/>
          </a:xfrm>
          <a:prstGeom prst="wedgeRoundRectCallout">
            <a:avLst>
              <a:gd name="adj1" fmla="val -20833"/>
              <a:gd name="adj2" fmla="val 100879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33" dirty="0">
                <a:solidFill>
                  <a:schemeClr val="tx1"/>
                </a:solidFill>
              </a:rPr>
              <a:t>이메일 </a:t>
            </a:r>
            <a:endParaRPr lang="en-US" altLang="ko-KR" sz="933" dirty="0">
              <a:solidFill>
                <a:schemeClr val="tx1"/>
              </a:solidFill>
            </a:endParaRPr>
          </a:p>
          <a:p>
            <a:pPr algn="ctr"/>
            <a:r>
              <a:rPr lang="ko-KR" altLang="en-US" sz="933" dirty="0">
                <a:solidFill>
                  <a:schemeClr val="tx1"/>
                </a:solidFill>
              </a:rPr>
              <a:t>유효성 검사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9964B6D9-C90F-16A4-4E2F-939EC8E255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6263" y="1193800"/>
            <a:ext cx="4368800" cy="1854269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2AD3AC03-15B9-43CC-7D6F-BE6DABACFF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0011" y="3216109"/>
            <a:ext cx="3835178" cy="3067550"/>
          </a:xfrm>
          <a:prstGeom prst="rect">
            <a:avLst/>
          </a:prstGeom>
        </p:spPr>
      </p:pic>
      <p:sp>
        <p:nvSpPr>
          <p:cNvPr id="19" name="말풍선: 모서리가 둥근 사각형 18">
            <a:extLst>
              <a:ext uri="{FF2B5EF4-FFF2-40B4-BE49-F238E27FC236}">
                <a16:creationId xmlns:a16="http://schemas.microsoft.com/office/drawing/2014/main" id="{21E8B20D-AA98-F967-1C95-1E4805139E0B}"/>
              </a:ext>
            </a:extLst>
          </p:cNvPr>
          <p:cNvSpPr/>
          <p:nvPr/>
        </p:nvSpPr>
        <p:spPr>
          <a:xfrm>
            <a:off x="1016000" y="4045208"/>
            <a:ext cx="943425" cy="571889"/>
          </a:xfrm>
          <a:prstGeom prst="wedgeRoundRectCallout">
            <a:avLst>
              <a:gd name="adj1" fmla="val -27990"/>
              <a:gd name="adj2" fmla="val 95762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33" dirty="0">
                <a:solidFill>
                  <a:schemeClr val="tx1"/>
                </a:solidFill>
              </a:rPr>
              <a:t>비밀번호</a:t>
            </a:r>
            <a:endParaRPr lang="en-US" altLang="ko-KR" sz="933" dirty="0">
              <a:solidFill>
                <a:schemeClr val="tx1"/>
              </a:solidFill>
            </a:endParaRPr>
          </a:p>
          <a:p>
            <a:pPr algn="ctr"/>
            <a:r>
              <a:rPr lang="ko-KR" altLang="en-US" sz="933" dirty="0">
                <a:solidFill>
                  <a:schemeClr val="tx1"/>
                </a:solidFill>
              </a:rPr>
              <a:t>일치 여부 확인</a:t>
            </a:r>
          </a:p>
        </p:txBody>
      </p:sp>
      <p:cxnSp>
        <p:nvCxnSpPr>
          <p:cNvPr id="6" name="직선 화살표 연결선 5"/>
          <p:cNvCxnSpPr/>
          <p:nvPr/>
        </p:nvCxnSpPr>
        <p:spPr>
          <a:xfrm flipV="1">
            <a:off x="1971037" y="2156489"/>
            <a:ext cx="1162334" cy="51091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/>
          <p:nvPr/>
        </p:nvCxnSpPr>
        <p:spPr>
          <a:xfrm>
            <a:off x="2020237" y="4495800"/>
            <a:ext cx="1168400" cy="12700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모서리가 둥근 직사각형 19"/>
          <p:cNvSpPr/>
          <p:nvPr/>
        </p:nvSpPr>
        <p:spPr>
          <a:xfrm>
            <a:off x="3302000" y="1600200"/>
            <a:ext cx="746991" cy="381999"/>
          </a:xfrm>
          <a:prstGeom prst="round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21" name="모서리가 둥근 직사각형 20"/>
          <p:cNvSpPr/>
          <p:nvPr/>
        </p:nvSpPr>
        <p:spPr>
          <a:xfrm>
            <a:off x="7692093" y="2451504"/>
            <a:ext cx="1559972" cy="431800"/>
          </a:xfrm>
          <a:prstGeom prst="round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grpSp>
        <p:nvGrpSpPr>
          <p:cNvPr id="4" name="Group 7">
            <a:extLst>
              <a:ext uri="{FF2B5EF4-FFF2-40B4-BE49-F238E27FC236}">
                <a16:creationId xmlns:a16="http://schemas.microsoft.com/office/drawing/2014/main" id="{C6C779AE-2055-CEF2-52B8-B797DA8303C3}"/>
              </a:ext>
            </a:extLst>
          </p:cNvPr>
          <p:cNvGrpSpPr/>
          <p:nvPr/>
        </p:nvGrpSpPr>
        <p:grpSpPr>
          <a:xfrm>
            <a:off x="6977334" y="3816315"/>
            <a:ext cx="3723704" cy="1029673"/>
            <a:chOff x="30124" y="-104118"/>
            <a:chExt cx="1636390" cy="2010751"/>
          </a:xfrm>
        </p:grpSpPr>
        <p:sp>
          <p:nvSpPr>
            <p:cNvPr id="5" name="Freeform 8">
              <a:extLst>
                <a:ext uri="{FF2B5EF4-FFF2-40B4-BE49-F238E27FC236}">
                  <a16:creationId xmlns:a16="http://schemas.microsoft.com/office/drawing/2014/main" id="{802B61BC-608C-2F58-5E04-BBB69AFC93C5}"/>
                </a:ext>
              </a:extLst>
            </p:cNvPr>
            <p:cNvSpPr/>
            <p:nvPr/>
          </p:nvSpPr>
          <p:spPr>
            <a:xfrm>
              <a:off x="30124" y="-104118"/>
              <a:ext cx="1636390" cy="2010751"/>
            </a:xfrm>
            <a:custGeom>
              <a:avLst/>
              <a:gdLst/>
              <a:ahLst/>
              <a:cxnLst/>
              <a:rect l="l" t="t" r="r" b="b"/>
              <a:pathLst>
                <a:path w="1636390" h="1827954">
                  <a:moveTo>
                    <a:pt x="1511930" y="1827954"/>
                  </a:moveTo>
                  <a:lnTo>
                    <a:pt x="124460" y="1827954"/>
                  </a:lnTo>
                  <a:cubicBezTo>
                    <a:pt x="55880" y="1827954"/>
                    <a:pt x="0" y="1772074"/>
                    <a:pt x="0" y="170349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11930" y="0"/>
                  </a:lnTo>
                  <a:cubicBezTo>
                    <a:pt x="1580510" y="0"/>
                    <a:pt x="1636390" y="55880"/>
                    <a:pt x="1636390" y="124460"/>
                  </a:cubicBezTo>
                  <a:lnTo>
                    <a:pt x="1636390" y="1703494"/>
                  </a:lnTo>
                  <a:cubicBezTo>
                    <a:pt x="1636390" y="1772074"/>
                    <a:pt x="1580510" y="1827954"/>
                    <a:pt x="1511930" y="1827954"/>
                  </a:cubicBezTo>
                  <a:close/>
                </a:path>
              </a:pathLst>
            </a:custGeom>
            <a:solidFill>
              <a:srgbClr val="5034C4">
                <a:alpha val="4706"/>
              </a:srgbClr>
            </a:solidFill>
          </p:spPr>
          <p:txBody>
            <a:bodyPr/>
            <a:lstStyle/>
            <a:p>
              <a:pPr algn="ctr"/>
              <a:endParaRPr lang="en-US" altLang="ko-KR" sz="1400" dirty="0">
                <a:solidFill>
                  <a:srgbClr val="5034C4"/>
                </a:solidFill>
                <a:latin typeface="MS Gothic" panose="020B0609070205080204" pitchFamily="49" charset="-128"/>
                <a:ea typeface="MS Gothic" panose="020B0609070205080204" pitchFamily="49" charset="-128"/>
              </a:endParaRPr>
            </a:p>
            <a:p>
              <a:r>
                <a:rPr lang="ko-KR" altLang="en-US" sz="1100" dirty="0">
                  <a:solidFill>
                    <a:srgbClr val="5034C4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회원가입 할 때 이메일 유효성 검사</a:t>
              </a:r>
              <a:r>
                <a:rPr lang="en-US" altLang="ko-KR" sz="1100" dirty="0">
                  <a:solidFill>
                    <a:srgbClr val="5034C4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(</a:t>
              </a:r>
              <a:r>
                <a:rPr lang="ko-KR" altLang="en-US" sz="1100" dirty="0">
                  <a:solidFill>
                    <a:srgbClr val="5034C4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중복검사</a:t>
              </a:r>
              <a:r>
                <a:rPr lang="en-US" altLang="ko-KR" sz="1100" dirty="0">
                  <a:solidFill>
                    <a:srgbClr val="5034C4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)</a:t>
              </a:r>
              <a:r>
                <a:rPr lang="ko-KR" altLang="en-US" sz="1100" dirty="0">
                  <a:solidFill>
                    <a:srgbClr val="5034C4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와</a:t>
              </a:r>
              <a:endParaRPr lang="en-US" altLang="ko-KR" sz="1100" dirty="0">
                <a:solidFill>
                  <a:srgbClr val="5034C4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endParaRPr lang="en-US" altLang="ko-KR" sz="1100" dirty="0">
                <a:solidFill>
                  <a:srgbClr val="5034C4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ko-KR" altLang="en-US" sz="1100" dirty="0">
                  <a:solidFill>
                    <a:srgbClr val="5034C4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비밀번호 일치 여부를 확인합니다</a:t>
              </a:r>
              <a:r>
                <a:rPr lang="en-US" altLang="ko-KR" sz="1100" dirty="0">
                  <a:solidFill>
                    <a:srgbClr val="5034C4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.</a:t>
              </a:r>
              <a:endParaRPr lang="ko-KR" altLang="en-US" sz="1100" dirty="0">
                <a:solidFill>
                  <a:srgbClr val="5034C4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873391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>
            <a:extLst>
              <a:ext uri="{FF2B5EF4-FFF2-40B4-BE49-F238E27FC236}">
                <a16:creationId xmlns:a16="http://schemas.microsoft.com/office/drawing/2014/main" id="{DB62F910-A216-B615-7C53-ED5A36D0D609}"/>
              </a:ext>
            </a:extLst>
          </p:cNvPr>
          <p:cNvSpPr txBox="1"/>
          <p:nvPr/>
        </p:nvSpPr>
        <p:spPr>
          <a:xfrm>
            <a:off x="10690167" y="182515"/>
            <a:ext cx="1221971" cy="687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67" dirty="0">
                <a:solidFill>
                  <a:srgbClr val="00B0F0"/>
                </a:solidFill>
              </a:rPr>
              <a:t>로그인 </a:t>
            </a:r>
            <a:r>
              <a:rPr lang="en-US" altLang="ko-KR" sz="1200" dirty="0"/>
              <a:t>	</a:t>
            </a:r>
            <a:endParaRPr lang="ko-KR" altLang="en-US" sz="12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447" y="779769"/>
            <a:ext cx="4400222" cy="4190146"/>
          </a:xfrm>
          <a:prstGeom prst="rect">
            <a:avLst/>
          </a:prstGeom>
        </p:spPr>
      </p:pic>
      <p:sp>
        <p:nvSpPr>
          <p:cNvPr id="18" name="모서리가 둥근 직사각형 17"/>
          <p:cNvSpPr/>
          <p:nvPr/>
        </p:nvSpPr>
        <p:spPr>
          <a:xfrm>
            <a:off x="4537166" y="836727"/>
            <a:ext cx="297860" cy="253538"/>
          </a:xfrm>
          <a:prstGeom prst="round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653" y="869947"/>
            <a:ext cx="2766900" cy="3956507"/>
          </a:xfrm>
          <a:prstGeom prst="rect">
            <a:avLst/>
          </a:prstGeom>
          <a:ln>
            <a:solidFill>
              <a:srgbClr val="C00000"/>
            </a:solidFill>
          </a:ln>
        </p:spPr>
      </p:pic>
      <p:cxnSp>
        <p:nvCxnSpPr>
          <p:cNvPr id="19" name="직선 화살표 연결선 18"/>
          <p:cNvCxnSpPr>
            <a:cxnSpLocks/>
          </p:cNvCxnSpPr>
          <p:nvPr/>
        </p:nvCxnSpPr>
        <p:spPr>
          <a:xfrm>
            <a:off x="4920343" y="1090265"/>
            <a:ext cx="2899954" cy="15745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7">
            <a:extLst>
              <a:ext uri="{FF2B5EF4-FFF2-40B4-BE49-F238E27FC236}">
                <a16:creationId xmlns:a16="http://schemas.microsoft.com/office/drawing/2014/main" id="{06BF3B52-721D-92C2-21F8-9B7BBDC20C66}"/>
              </a:ext>
            </a:extLst>
          </p:cNvPr>
          <p:cNvGrpSpPr/>
          <p:nvPr/>
        </p:nvGrpSpPr>
        <p:grpSpPr>
          <a:xfrm>
            <a:off x="4835026" y="5223453"/>
            <a:ext cx="3723704" cy="936066"/>
            <a:chOff x="30124" y="-104118"/>
            <a:chExt cx="1636390" cy="2010751"/>
          </a:xfrm>
        </p:grpSpPr>
        <p:sp>
          <p:nvSpPr>
            <p:cNvPr id="7" name="Freeform 8">
              <a:extLst>
                <a:ext uri="{FF2B5EF4-FFF2-40B4-BE49-F238E27FC236}">
                  <a16:creationId xmlns:a16="http://schemas.microsoft.com/office/drawing/2014/main" id="{236DC7EC-A4C0-86E6-8C0C-E5C74910C765}"/>
                </a:ext>
              </a:extLst>
            </p:cNvPr>
            <p:cNvSpPr/>
            <p:nvPr/>
          </p:nvSpPr>
          <p:spPr>
            <a:xfrm>
              <a:off x="30124" y="-104118"/>
              <a:ext cx="1636390" cy="2010751"/>
            </a:xfrm>
            <a:custGeom>
              <a:avLst/>
              <a:gdLst/>
              <a:ahLst/>
              <a:cxnLst/>
              <a:rect l="l" t="t" r="r" b="b"/>
              <a:pathLst>
                <a:path w="1636390" h="1827954">
                  <a:moveTo>
                    <a:pt x="1511930" y="1827954"/>
                  </a:moveTo>
                  <a:lnTo>
                    <a:pt x="124460" y="1827954"/>
                  </a:lnTo>
                  <a:cubicBezTo>
                    <a:pt x="55880" y="1827954"/>
                    <a:pt x="0" y="1772074"/>
                    <a:pt x="0" y="170349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11930" y="0"/>
                  </a:lnTo>
                  <a:cubicBezTo>
                    <a:pt x="1580510" y="0"/>
                    <a:pt x="1636390" y="55880"/>
                    <a:pt x="1636390" y="124460"/>
                  </a:cubicBezTo>
                  <a:lnTo>
                    <a:pt x="1636390" y="1703494"/>
                  </a:lnTo>
                  <a:cubicBezTo>
                    <a:pt x="1636390" y="1772074"/>
                    <a:pt x="1580510" y="1827954"/>
                    <a:pt x="1511930" y="1827954"/>
                  </a:cubicBezTo>
                  <a:close/>
                </a:path>
              </a:pathLst>
            </a:custGeom>
            <a:solidFill>
              <a:srgbClr val="5034C4">
                <a:alpha val="4706"/>
              </a:srgbClr>
            </a:solidFill>
          </p:spPr>
          <p:txBody>
            <a:bodyPr/>
            <a:lstStyle/>
            <a:p>
              <a:pPr algn="ctr"/>
              <a:endParaRPr lang="en-US" altLang="ko-KR" sz="1100" dirty="0">
                <a:solidFill>
                  <a:srgbClr val="5034C4"/>
                </a:solidFill>
                <a:latin typeface="MS Gothic" panose="020B0609070205080204" pitchFamily="49" charset="-128"/>
                <a:ea typeface="MS Gothic" panose="020B0609070205080204" pitchFamily="49" charset="-128"/>
              </a:endParaRPr>
            </a:p>
            <a:p>
              <a:r>
                <a:rPr lang="ko-KR" altLang="en-US" sz="1100" dirty="0">
                  <a:solidFill>
                    <a:srgbClr val="5034C4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메인 홈페이지에서 로그인 버튼 클릭 시</a:t>
              </a:r>
              <a:endParaRPr lang="en-US" altLang="ko-KR" sz="1100" dirty="0">
                <a:solidFill>
                  <a:srgbClr val="5034C4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endParaRPr lang="en-US" altLang="ko-KR" sz="1100" dirty="0">
                <a:solidFill>
                  <a:srgbClr val="5034C4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ko-KR" altLang="en-US" sz="1100" dirty="0">
                  <a:solidFill>
                    <a:srgbClr val="5034C4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로그인 화면 폼으로 이동합니다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235725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C8C0249-04E0-2D19-5291-58A4485875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5302" y="1377098"/>
            <a:ext cx="7204287" cy="806880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647" y="479040"/>
            <a:ext cx="3597743" cy="511021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DB62F910-A216-B615-7C53-ED5A36D0D609}"/>
              </a:ext>
            </a:extLst>
          </p:cNvPr>
          <p:cNvSpPr txBox="1"/>
          <p:nvPr/>
        </p:nvSpPr>
        <p:spPr>
          <a:xfrm>
            <a:off x="10690167" y="182515"/>
            <a:ext cx="1221971" cy="687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67" dirty="0">
                <a:solidFill>
                  <a:srgbClr val="00B0F0"/>
                </a:solidFill>
              </a:rPr>
              <a:t>로그인 </a:t>
            </a:r>
            <a:r>
              <a:rPr lang="en-US" altLang="ko-KR" sz="1200" dirty="0"/>
              <a:t>	</a:t>
            </a:r>
            <a:endParaRPr lang="ko-KR" altLang="en-US" sz="1200" dirty="0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1321724" y="2479568"/>
            <a:ext cx="1180406" cy="241070"/>
          </a:xfrm>
          <a:prstGeom prst="round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cxnSp>
        <p:nvCxnSpPr>
          <p:cNvPr id="7" name="직선 화살표 연결선 6"/>
          <p:cNvCxnSpPr>
            <a:cxnSpLocks/>
          </p:cNvCxnSpPr>
          <p:nvPr/>
        </p:nvCxnSpPr>
        <p:spPr>
          <a:xfrm flipV="1">
            <a:off x="2646875" y="1785257"/>
            <a:ext cx="2273468" cy="100782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모서리가 둥근 직사각형 16"/>
          <p:cNvSpPr/>
          <p:nvPr/>
        </p:nvSpPr>
        <p:spPr>
          <a:xfrm>
            <a:off x="792480" y="479040"/>
            <a:ext cx="2926079" cy="931749"/>
          </a:xfrm>
          <a:prstGeom prst="round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899376B-A074-C9F2-B875-640BFFBFE57E}"/>
              </a:ext>
            </a:extLst>
          </p:cNvPr>
          <p:cNvGrpSpPr/>
          <p:nvPr/>
        </p:nvGrpSpPr>
        <p:grpSpPr>
          <a:xfrm>
            <a:off x="4920343" y="3201236"/>
            <a:ext cx="3723704" cy="1245904"/>
            <a:chOff x="30124" y="-104118"/>
            <a:chExt cx="1636390" cy="2010751"/>
          </a:xfrm>
        </p:grpSpPr>
        <p:sp>
          <p:nvSpPr>
            <p:cNvPr id="10" name="Freeform 8">
              <a:extLst>
                <a:ext uri="{FF2B5EF4-FFF2-40B4-BE49-F238E27FC236}">
                  <a16:creationId xmlns:a16="http://schemas.microsoft.com/office/drawing/2014/main" id="{28339C1E-4A12-EB40-478D-BB4342F487CC}"/>
                </a:ext>
              </a:extLst>
            </p:cNvPr>
            <p:cNvSpPr/>
            <p:nvPr/>
          </p:nvSpPr>
          <p:spPr>
            <a:xfrm>
              <a:off x="30124" y="-104118"/>
              <a:ext cx="1636390" cy="2010751"/>
            </a:xfrm>
            <a:custGeom>
              <a:avLst/>
              <a:gdLst/>
              <a:ahLst/>
              <a:cxnLst/>
              <a:rect l="l" t="t" r="r" b="b"/>
              <a:pathLst>
                <a:path w="1636390" h="1827954">
                  <a:moveTo>
                    <a:pt x="1511930" y="1827954"/>
                  </a:moveTo>
                  <a:lnTo>
                    <a:pt x="124460" y="1827954"/>
                  </a:lnTo>
                  <a:cubicBezTo>
                    <a:pt x="55880" y="1827954"/>
                    <a:pt x="0" y="1772074"/>
                    <a:pt x="0" y="170349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11930" y="0"/>
                  </a:lnTo>
                  <a:cubicBezTo>
                    <a:pt x="1580510" y="0"/>
                    <a:pt x="1636390" y="55880"/>
                    <a:pt x="1636390" y="124460"/>
                  </a:cubicBezTo>
                  <a:lnTo>
                    <a:pt x="1636390" y="1703494"/>
                  </a:lnTo>
                  <a:cubicBezTo>
                    <a:pt x="1636390" y="1772074"/>
                    <a:pt x="1580510" y="1827954"/>
                    <a:pt x="1511930" y="1827954"/>
                  </a:cubicBezTo>
                  <a:close/>
                </a:path>
              </a:pathLst>
            </a:custGeom>
            <a:solidFill>
              <a:srgbClr val="5034C4">
                <a:alpha val="4706"/>
              </a:srgbClr>
            </a:solidFill>
          </p:spPr>
          <p:txBody>
            <a:bodyPr/>
            <a:lstStyle/>
            <a:p>
              <a:pPr algn="ctr"/>
              <a:endParaRPr lang="en-US" altLang="ko-KR" sz="1100" dirty="0">
                <a:solidFill>
                  <a:srgbClr val="5034C4"/>
                </a:solidFill>
                <a:latin typeface="MS Gothic" panose="020B0609070205080204" pitchFamily="49" charset="-128"/>
                <a:ea typeface="MS Gothic" panose="020B0609070205080204" pitchFamily="49" charset="-128"/>
              </a:endParaRPr>
            </a:p>
            <a:p>
              <a:r>
                <a:rPr lang="ko-KR" altLang="en-US" sz="1100" dirty="0">
                  <a:solidFill>
                    <a:srgbClr val="5034C4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유효성 검사 구현</a:t>
              </a:r>
              <a:endParaRPr lang="en-US" altLang="ko-KR" sz="1100" dirty="0">
                <a:solidFill>
                  <a:srgbClr val="5034C4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endParaRPr lang="en-US" altLang="ko-KR" sz="1100" dirty="0">
                <a:solidFill>
                  <a:srgbClr val="5034C4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ko-KR" altLang="en-US" sz="1100" dirty="0">
                  <a:solidFill>
                    <a:srgbClr val="5034C4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유효성에 맞지 않게 입력 시 이메일 확인여부</a:t>
              </a:r>
              <a:endParaRPr lang="en-US" altLang="ko-KR" sz="1100" dirty="0">
                <a:solidFill>
                  <a:srgbClr val="5034C4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endParaRPr lang="en-US" altLang="ko-KR" sz="1100" dirty="0">
                <a:solidFill>
                  <a:srgbClr val="5034C4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ko-KR" altLang="en-US" sz="1100" dirty="0">
                  <a:solidFill>
                    <a:srgbClr val="5034C4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에러메시지를 띄웁니다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371076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6B89069-E6FC-B1A2-30BF-73FECCC63B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3093" y="1396443"/>
            <a:ext cx="7204288" cy="806880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592" y="595000"/>
            <a:ext cx="3246171" cy="5115965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DB62F910-A216-B615-7C53-ED5A36D0D609}"/>
              </a:ext>
            </a:extLst>
          </p:cNvPr>
          <p:cNvSpPr txBox="1"/>
          <p:nvPr/>
        </p:nvSpPr>
        <p:spPr>
          <a:xfrm>
            <a:off x="10690167" y="182515"/>
            <a:ext cx="1221971" cy="687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67" dirty="0">
                <a:solidFill>
                  <a:srgbClr val="00B0F0"/>
                </a:solidFill>
              </a:rPr>
              <a:t>로그인 </a:t>
            </a:r>
            <a:r>
              <a:rPr lang="en-US" altLang="ko-KR" sz="1200" dirty="0"/>
              <a:t>	</a:t>
            </a:r>
            <a:endParaRPr lang="ko-KR" altLang="en-US" sz="1200" dirty="0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1260765" y="2898622"/>
            <a:ext cx="635267" cy="254360"/>
          </a:xfrm>
          <a:prstGeom prst="round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cxnSp>
        <p:nvCxnSpPr>
          <p:cNvPr id="7" name="직선 화살표 연결선 6"/>
          <p:cNvCxnSpPr>
            <a:cxnSpLocks/>
          </p:cNvCxnSpPr>
          <p:nvPr/>
        </p:nvCxnSpPr>
        <p:spPr>
          <a:xfrm flipV="1">
            <a:off x="2098766" y="2203323"/>
            <a:ext cx="4484914" cy="6952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모서리가 둥근 직사각형 9"/>
          <p:cNvSpPr/>
          <p:nvPr/>
        </p:nvSpPr>
        <p:spPr>
          <a:xfrm>
            <a:off x="775063" y="595000"/>
            <a:ext cx="3065417" cy="920291"/>
          </a:xfrm>
          <a:prstGeom prst="round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grpSp>
        <p:nvGrpSpPr>
          <p:cNvPr id="11" name="Group 7">
            <a:extLst>
              <a:ext uri="{FF2B5EF4-FFF2-40B4-BE49-F238E27FC236}">
                <a16:creationId xmlns:a16="http://schemas.microsoft.com/office/drawing/2014/main" id="{D5605018-C725-EF37-9260-F6EB8E0B2844}"/>
              </a:ext>
            </a:extLst>
          </p:cNvPr>
          <p:cNvGrpSpPr/>
          <p:nvPr/>
        </p:nvGrpSpPr>
        <p:grpSpPr>
          <a:xfrm>
            <a:off x="5090025" y="3188694"/>
            <a:ext cx="3723704" cy="1245904"/>
            <a:chOff x="30124" y="-104118"/>
            <a:chExt cx="1636390" cy="2010751"/>
          </a:xfrm>
        </p:grpSpPr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7D784912-5F16-4578-3E20-B5102F098CB0}"/>
                </a:ext>
              </a:extLst>
            </p:cNvPr>
            <p:cNvSpPr/>
            <p:nvPr/>
          </p:nvSpPr>
          <p:spPr>
            <a:xfrm>
              <a:off x="30124" y="-104118"/>
              <a:ext cx="1636390" cy="2010751"/>
            </a:xfrm>
            <a:custGeom>
              <a:avLst/>
              <a:gdLst/>
              <a:ahLst/>
              <a:cxnLst/>
              <a:rect l="l" t="t" r="r" b="b"/>
              <a:pathLst>
                <a:path w="1636390" h="1827954">
                  <a:moveTo>
                    <a:pt x="1511930" y="1827954"/>
                  </a:moveTo>
                  <a:lnTo>
                    <a:pt x="124460" y="1827954"/>
                  </a:lnTo>
                  <a:cubicBezTo>
                    <a:pt x="55880" y="1827954"/>
                    <a:pt x="0" y="1772074"/>
                    <a:pt x="0" y="170349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11930" y="0"/>
                  </a:lnTo>
                  <a:cubicBezTo>
                    <a:pt x="1580510" y="0"/>
                    <a:pt x="1636390" y="55880"/>
                    <a:pt x="1636390" y="124460"/>
                  </a:cubicBezTo>
                  <a:lnTo>
                    <a:pt x="1636390" y="1703494"/>
                  </a:lnTo>
                  <a:cubicBezTo>
                    <a:pt x="1636390" y="1772074"/>
                    <a:pt x="1580510" y="1827954"/>
                    <a:pt x="1511930" y="1827954"/>
                  </a:cubicBezTo>
                  <a:close/>
                </a:path>
              </a:pathLst>
            </a:custGeom>
            <a:solidFill>
              <a:srgbClr val="5034C4">
                <a:alpha val="4706"/>
              </a:srgbClr>
            </a:solidFill>
          </p:spPr>
          <p:txBody>
            <a:bodyPr/>
            <a:lstStyle/>
            <a:p>
              <a:pPr algn="ctr"/>
              <a:endParaRPr lang="en-US" altLang="ko-KR" sz="1100" dirty="0">
                <a:solidFill>
                  <a:srgbClr val="5034C4"/>
                </a:solidFill>
                <a:latin typeface="MS Gothic" panose="020B0609070205080204" pitchFamily="49" charset="-128"/>
                <a:ea typeface="MS Gothic" panose="020B0609070205080204" pitchFamily="49" charset="-128"/>
              </a:endParaRPr>
            </a:p>
            <a:p>
              <a:r>
                <a:rPr lang="ko-KR" altLang="en-US" sz="1100" dirty="0">
                  <a:solidFill>
                    <a:srgbClr val="5034C4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유효서 검사 구현</a:t>
              </a:r>
              <a:endParaRPr lang="en-US" altLang="ko-KR" sz="1100" dirty="0">
                <a:solidFill>
                  <a:srgbClr val="5034C4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endParaRPr lang="en-US" altLang="ko-KR" sz="1100" dirty="0">
                <a:solidFill>
                  <a:srgbClr val="5034C4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ko-KR" altLang="en-US" sz="1100" dirty="0">
                  <a:solidFill>
                    <a:srgbClr val="5034C4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유효성에 맞지 않게 입력 시 비밀번호 확인여부</a:t>
              </a:r>
              <a:endParaRPr lang="en-US" altLang="ko-KR" sz="1100" dirty="0">
                <a:solidFill>
                  <a:srgbClr val="5034C4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endParaRPr lang="en-US" altLang="ko-KR" sz="1100" dirty="0">
                <a:solidFill>
                  <a:srgbClr val="5034C4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ko-KR" altLang="en-US" sz="1100" dirty="0">
                  <a:solidFill>
                    <a:srgbClr val="5034C4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에러메시지를 띄웁니다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693365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1643281">
            <a:off x="-378582" y="1959850"/>
            <a:ext cx="15319948" cy="7159951"/>
          </a:xfrm>
          <a:prstGeom prst="rect">
            <a:avLst/>
          </a:prstGeom>
          <a:solidFill>
            <a:srgbClr val="5034C4"/>
          </a:solidFill>
        </p:spPr>
      </p:sp>
      <p:sp>
        <p:nvSpPr>
          <p:cNvPr id="3" name="Freeform 3"/>
          <p:cNvSpPr/>
          <p:nvPr/>
        </p:nvSpPr>
        <p:spPr>
          <a:xfrm>
            <a:off x="685800" y="802433"/>
            <a:ext cx="4208873" cy="4417711"/>
          </a:xfrm>
          <a:custGeom>
            <a:avLst/>
            <a:gdLst/>
            <a:ahLst/>
            <a:cxnLst/>
            <a:rect l="l" t="t" r="r" b="b"/>
            <a:pathLst>
              <a:path w="6313310" h="6626566">
                <a:moveTo>
                  <a:pt x="0" y="0"/>
                </a:moveTo>
                <a:lnTo>
                  <a:pt x="6313310" y="0"/>
                </a:lnTo>
                <a:lnTo>
                  <a:pt x="6313310" y="6626566"/>
                </a:lnTo>
                <a:lnTo>
                  <a:pt x="0" y="6626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5907336" y="3956334"/>
            <a:ext cx="5081065" cy="107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04"/>
              </a:lnSpc>
            </a:pPr>
            <a:r>
              <a:rPr lang="ko-KR" altLang="en-US" sz="7004" dirty="0">
                <a:solidFill>
                  <a:srgbClr val="C3EBEF"/>
                </a:solidFill>
                <a:ea typeface="Nanum Gothic Bold"/>
              </a:rPr>
              <a:t>서브페이지</a:t>
            </a:r>
            <a:endParaRPr lang="en-US" sz="7004" dirty="0">
              <a:solidFill>
                <a:srgbClr val="C3EBEF"/>
              </a:solidFill>
              <a:ea typeface="Nanum Gothic Bold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5513303" y="1097639"/>
            <a:ext cx="1738795" cy="1473234"/>
          </a:xfrm>
          <a:custGeom>
            <a:avLst/>
            <a:gdLst/>
            <a:ahLst/>
            <a:cxnLst/>
            <a:rect l="l" t="t" r="r" b="b"/>
            <a:pathLst>
              <a:path w="2608193" h="2209851">
                <a:moveTo>
                  <a:pt x="0" y="0"/>
                </a:moveTo>
                <a:lnTo>
                  <a:pt x="2608193" y="0"/>
                </a:lnTo>
                <a:lnTo>
                  <a:pt x="2608193" y="2209851"/>
                </a:lnTo>
                <a:lnTo>
                  <a:pt x="0" y="220985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7621267" y="378908"/>
            <a:ext cx="826601" cy="1021642"/>
          </a:xfrm>
          <a:custGeom>
            <a:avLst/>
            <a:gdLst/>
            <a:ahLst/>
            <a:cxnLst/>
            <a:rect l="l" t="t" r="r" b="b"/>
            <a:pathLst>
              <a:path w="1239902" h="1532463">
                <a:moveTo>
                  <a:pt x="0" y="0"/>
                </a:moveTo>
                <a:lnTo>
                  <a:pt x="1239902" y="0"/>
                </a:lnTo>
                <a:lnTo>
                  <a:pt x="1239902" y="1532463"/>
                </a:lnTo>
                <a:lnTo>
                  <a:pt x="0" y="153246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4249928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652</TotalTime>
  <Words>299</Words>
  <Application>Microsoft Office PowerPoint</Application>
  <PresentationFormat>와이드스크린</PresentationFormat>
  <Paragraphs>136</Paragraphs>
  <Slides>24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29" baseType="lpstr">
      <vt:lpstr>MS Gothic</vt:lpstr>
      <vt:lpstr>나눔고딕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유 영현</cp:lastModifiedBy>
  <cp:revision>89</cp:revision>
  <dcterms:created xsi:type="dcterms:W3CDTF">2023-07-14T07:16:50Z</dcterms:created>
  <dcterms:modified xsi:type="dcterms:W3CDTF">2023-07-16T08:56:27Z</dcterms:modified>
</cp:coreProperties>
</file>